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2" r:id="rId2"/>
    <p:sldId id="263" r:id="rId3"/>
    <p:sldId id="278" r:id="rId4"/>
    <p:sldId id="264" r:id="rId5"/>
    <p:sldId id="279" r:id="rId6"/>
    <p:sldId id="338" r:id="rId7"/>
    <p:sldId id="339" r:id="rId8"/>
    <p:sldId id="340" r:id="rId9"/>
    <p:sldId id="258" r:id="rId10"/>
    <p:sldId id="270" r:id="rId11"/>
    <p:sldId id="341" r:id="rId12"/>
    <p:sldId id="342" r:id="rId13"/>
    <p:sldId id="343" r:id="rId14"/>
    <p:sldId id="344" r:id="rId15"/>
    <p:sldId id="34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294"/>
    <a:srgbClr val="E4D304"/>
    <a:srgbClr val="4472C4"/>
    <a:srgbClr val="70AD47"/>
    <a:srgbClr val="F8CBAD"/>
    <a:srgbClr val="A9D18E"/>
    <a:srgbClr val="BDD7EE"/>
    <a:srgbClr val="3F396D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79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uku Raja Irfan Radarma" userId="cf428174-95ba-4576-8554-3a3b8ffa52b7" providerId="ADAL" clId="{4364A224-DA59-4215-87EE-ADD356CF7D22}"/>
    <pc:docChg chg="undo custSel addSld delSld modSld sldOrd">
      <pc:chgData name="Teuku Raja Irfan Radarma" userId="cf428174-95ba-4576-8554-3a3b8ffa52b7" providerId="ADAL" clId="{4364A224-DA59-4215-87EE-ADD356CF7D22}" dt="2024-03-12T09:33:20.084" v="1052" actId="478"/>
      <pc:docMkLst>
        <pc:docMk/>
      </pc:docMkLst>
      <pc:sldChg chg="delSp modSp mod">
        <pc:chgData name="Teuku Raja Irfan Radarma" userId="cf428174-95ba-4576-8554-3a3b8ffa52b7" providerId="ADAL" clId="{4364A224-DA59-4215-87EE-ADD356CF7D22}" dt="2024-03-12T09:24:57.627" v="886" actId="20577"/>
        <pc:sldMkLst>
          <pc:docMk/>
          <pc:sldMk cId="336491319" sldId="258"/>
        </pc:sldMkLst>
        <pc:spChg chg="mod">
          <ac:chgData name="Teuku Raja Irfan Radarma" userId="cf428174-95ba-4576-8554-3a3b8ffa52b7" providerId="ADAL" clId="{4364A224-DA59-4215-87EE-ADD356CF7D22}" dt="2024-03-12T09:24:57.627" v="886" actId="20577"/>
          <ac:spMkLst>
            <pc:docMk/>
            <pc:sldMk cId="336491319" sldId="258"/>
            <ac:spMk id="3" creationId="{EF89DAE2-B333-C41A-41EF-77E619569729}"/>
          </ac:spMkLst>
        </pc:spChg>
        <pc:spChg chg="del">
          <ac:chgData name="Teuku Raja Irfan Radarma" userId="cf428174-95ba-4576-8554-3a3b8ffa52b7" providerId="ADAL" clId="{4364A224-DA59-4215-87EE-ADD356CF7D22}" dt="2024-03-12T09:22:50.001" v="634" actId="478"/>
          <ac:spMkLst>
            <pc:docMk/>
            <pc:sldMk cId="336491319" sldId="258"/>
            <ac:spMk id="5" creationId="{5EAC256A-6413-5F5E-2CE2-AF1B8027625D}"/>
          </ac:spMkLst>
        </pc:spChg>
        <pc:picChg chg="del">
          <ac:chgData name="Teuku Raja Irfan Radarma" userId="cf428174-95ba-4576-8554-3a3b8ffa52b7" providerId="ADAL" clId="{4364A224-DA59-4215-87EE-ADD356CF7D22}" dt="2024-03-12T09:22:48.070" v="633" actId="478"/>
          <ac:picMkLst>
            <pc:docMk/>
            <pc:sldMk cId="336491319" sldId="258"/>
            <ac:picMk id="6" creationId="{C3D9E656-21FD-6FE4-2B5D-8ADE63011359}"/>
          </ac:picMkLst>
        </pc:picChg>
      </pc:sldChg>
      <pc:sldChg chg="del">
        <pc:chgData name="Teuku Raja Irfan Radarma" userId="cf428174-95ba-4576-8554-3a3b8ffa52b7" providerId="ADAL" clId="{4364A224-DA59-4215-87EE-ADD356CF7D22}" dt="2024-03-12T08:56:17.456" v="117" actId="47"/>
        <pc:sldMkLst>
          <pc:docMk/>
          <pc:sldMk cId="2021974124" sldId="260"/>
        </pc:sldMkLst>
      </pc:sldChg>
      <pc:sldChg chg="modSp mod">
        <pc:chgData name="Teuku Raja Irfan Radarma" userId="cf428174-95ba-4576-8554-3a3b8ffa52b7" providerId="ADAL" clId="{4364A224-DA59-4215-87EE-ADD356CF7D22}" dt="2024-03-12T09:32:23.711" v="1041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4364A224-DA59-4215-87EE-ADD356CF7D22}" dt="2024-03-12T09:32:23.711" v="1041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modSp mod">
        <pc:chgData name="Teuku Raja Irfan Radarma" userId="cf428174-95ba-4576-8554-3a3b8ffa52b7" providerId="ADAL" clId="{4364A224-DA59-4215-87EE-ADD356CF7D22}" dt="2024-03-12T08:56:31.389" v="163" actId="20577"/>
        <pc:sldMkLst>
          <pc:docMk/>
          <pc:sldMk cId="1457204914" sldId="264"/>
        </pc:sldMkLst>
        <pc:spChg chg="mod">
          <ac:chgData name="Teuku Raja Irfan Radarma" userId="cf428174-95ba-4576-8554-3a3b8ffa52b7" providerId="ADAL" clId="{4364A224-DA59-4215-87EE-ADD356CF7D22}" dt="2024-03-12T08:56:23.171" v="140" actId="20577"/>
          <ac:spMkLst>
            <pc:docMk/>
            <pc:sldMk cId="1457204914" sldId="264"/>
            <ac:spMk id="2" creationId="{7E958052-05B2-9F29-B874-84F80A24B16B}"/>
          </ac:spMkLst>
        </pc:spChg>
        <pc:spChg chg="mod">
          <ac:chgData name="Teuku Raja Irfan Radarma" userId="cf428174-95ba-4576-8554-3a3b8ffa52b7" providerId="ADAL" clId="{4364A224-DA59-4215-87EE-ADD356CF7D22}" dt="2024-03-12T08:56:31.389" v="163" actId="20577"/>
          <ac:spMkLst>
            <pc:docMk/>
            <pc:sldMk cId="1457204914" sldId="264"/>
            <ac:spMk id="3" creationId="{ED136815-6D1A-2136-FEB7-5B68FA9A3B40}"/>
          </ac:spMkLst>
        </pc:spChg>
      </pc:sldChg>
      <pc:sldChg chg="del">
        <pc:chgData name="Teuku Raja Irfan Radarma" userId="cf428174-95ba-4576-8554-3a3b8ffa52b7" providerId="ADAL" clId="{4364A224-DA59-4215-87EE-ADD356CF7D22}" dt="2024-03-12T08:56:17.456" v="117" actId="47"/>
        <pc:sldMkLst>
          <pc:docMk/>
          <pc:sldMk cId="1927062682" sldId="265"/>
        </pc:sldMkLst>
      </pc:sldChg>
      <pc:sldChg chg="modSp mod">
        <pc:chgData name="Teuku Raja Irfan Radarma" userId="cf428174-95ba-4576-8554-3a3b8ffa52b7" providerId="ADAL" clId="{4364A224-DA59-4215-87EE-ADD356CF7D22}" dt="2024-03-12T09:25:16.431" v="922" actId="20577"/>
        <pc:sldMkLst>
          <pc:docMk/>
          <pc:sldMk cId="57847258" sldId="270"/>
        </pc:sldMkLst>
        <pc:spChg chg="mod">
          <ac:chgData name="Teuku Raja Irfan Radarma" userId="cf428174-95ba-4576-8554-3a3b8ffa52b7" providerId="ADAL" clId="{4364A224-DA59-4215-87EE-ADD356CF7D22}" dt="2024-03-12T09:25:05.794" v="899" actId="20577"/>
          <ac:spMkLst>
            <pc:docMk/>
            <pc:sldMk cId="57847258" sldId="270"/>
            <ac:spMk id="2" creationId="{381843BC-AC83-AD37-89B4-0A07E6B1AA1B}"/>
          </ac:spMkLst>
        </pc:spChg>
        <pc:spChg chg="mod">
          <ac:chgData name="Teuku Raja Irfan Radarma" userId="cf428174-95ba-4576-8554-3a3b8ffa52b7" providerId="ADAL" clId="{4364A224-DA59-4215-87EE-ADD356CF7D22}" dt="2024-03-12T09:25:16.431" v="922" actId="20577"/>
          <ac:spMkLst>
            <pc:docMk/>
            <pc:sldMk cId="57847258" sldId="270"/>
            <ac:spMk id="3" creationId="{1F90A835-689B-E9C9-06FC-F749493E6D15}"/>
          </ac:spMkLst>
        </pc:spChg>
      </pc:sldChg>
      <pc:sldChg chg="modSp mod ord">
        <pc:chgData name="Teuku Raja Irfan Radarma" userId="cf428174-95ba-4576-8554-3a3b8ffa52b7" providerId="ADAL" clId="{4364A224-DA59-4215-87EE-ADD356CF7D22}" dt="2024-03-12T09:18:55.597" v="533" actId="207"/>
        <pc:sldMkLst>
          <pc:docMk/>
          <pc:sldMk cId="3722240106" sldId="278"/>
        </pc:sldMkLst>
        <pc:spChg chg="mod">
          <ac:chgData name="Teuku Raja Irfan Radarma" userId="cf428174-95ba-4576-8554-3a3b8ffa52b7" providerId="ADAL" clId="{4364A224-DA59-4215-87EE-ADD356CF7D22}" dt="2024-03-12T09:18:50.969" v="532" actId="207"/>
          <ac:spMkLst>
            <pc:docMk/>
            <pc:sldMk cId="3722240106" sldId="278"/>
            <ac:spMk id="60" creationId="{6D347F70-9E5A-43EB-B1CC-8534A5C73067}"/>
          </ac:spMkLst>
        </pc:spChg>
        <pc:spChg chg="mod">
          <ac:chgData name="Teuku Raja Irfan Radarma" userId="cf428174-95ba-4576-8554-3a3b8ffa52b7" providerId="ADAL" clId="{4364A224-DA59-4215-87EE-ADD356CF7D22}" dt="2024-03-12T09:18:55.597" v="533" actId="207"/>
          <ac:spMkLst>
            <pc:docMk/>
            <pc:sldMk cId="3722240106" sldId="278"/>
            <ac:spMk id="62" creationId="{24043BB8-68C5-4514-B91B-57A72A4CC51F}"/>
          </ac:spMkLst>
        </pc:spChg>
      </pc:sldChg>
      <pc:sldChg chg="addSp delSp modSp mod">
        <pc:chgData name="Teuku Raja Irfan Radarma" userId="cf428174-95ba-4576-8554-3a3b8ffa52b7" providerId="ADAL" clId="{4364A224-DA59-4215-87EE-ADD356CF7D22}" dt="2024-03-12T09:06:31.831" v="432" actId="20577"/>
        <pc:sldMkLst>
          <pc:docMk/>
          <pc:sldMk cId="4165028976" sldId="279"/>
        </pc:sldMkLst>
        <pc:spChg chg="mod">
          <ac:chgData name="Teuku Raja Irfan Radarma" userId="cf428174-95ba-4576-8554-3a3b8ffa52b7" providerId="ADAL" clId="{4364A224-DA59-4215-87EE-ADD356CF7D22}" dt="2024-03-12T09:06:31.831" v="432" actId="20577"/>
          <ac:spMkLst>
            <pc:docMk/>
            <pc:sldMk cId="4165028976" sldId="279"/>
            <ac:spMk id="2" creationId="{CE9A8002-5277-4141-9C2F-05F39D2DDF26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3" creationId="{49709D7F-A446-4F16-8334-1FCD5DF11F34}"/>
          </ac:spMkLst>
        </pc:spChg>
        <pc:spChg chg="del">
          <ac:chgData name="Teuku Raja Irfan Radarma" userId="cf428174-95ba-4576-8554-3a3b8ffa52b7" providerId="ADAL" clId="{4364A224-DA59-4215-87EE-ADD356CF7D22}" dt="2024-03-12T08:58:00.345" v="213" actId="478"/>
          <ac:spMkLst>
            <pc:docMk/>
            <pc:sldMk cId="4165028976" sldId="279"/>
            <ac:spMk id="5" creationId="{0C3E41CA-B7DB-4763-8429-41F52A220016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6" creationId="{7D5BD54D-894B-4A39-A23A-35268AEBCDC4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7" creationId="{1779C9C9-3FDB-4DF8-A311-50A5ECBC49FE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8" creationId="{73853141-5079-4A71-88DD-F8CDA1F4A88C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9" creationId="{4CFA9749-FF5B-4EA9-9533-64FDD6FBCE02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10" creationId="{E1ACB345-3590-4B11-A83F-6592979E8D32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11" creationId="{CE6D8153-00B4-45EB-9013-39EA9641D08E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2" creationId="{5D5D6674-45FB-44E2-82C2-4574B6113F29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3" creationId="{BE5A041C-B4F6-421F-9857-15FB2BC94416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4" creationId="{43CF7483-9ED1-4658-A24C-C67ADB01F720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5" creationId="{761C5679-7721-47B9-B285-020E2154A791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6" creationId="{24DF7CDC-93B1-416F-B7DA-E5791053CDD9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7" creationId="{721FDDC3-5CA6-4B93-8E05-402ED443DBAD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8" creationId="{32AE8F3E-3AA3-4EE7-9064-A72BFC3CD4E2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19" creationId="{6C295CCE-7582-4DD5-B915-37B0BB1D55E8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0" creationId="{B5B35EB5-61BE-4B22-95CA-34073783D675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1" creationId="{9063E02B-9483-4E2B-B795-3F7CA1339D04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2" creationId="{8DC2E8D8-E4B3-4453-9E4C-9FF66F152F60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3" creationId="{AC164F8B-300D-42B7-8342-B903CC737708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4" creationId="{27BCEBC7-1583-4F78-B667-E16C24561015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5" creationId="{21FEA092-5F84-497A-9B87-A414212DF8E7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6" creationId="{A52B42F4-FF8E-446C-B6C3-53E3BBEFB893}"/>
          </ac:spMkLst>
        </pc:spChg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098110427" sldId="280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616785747" sldId="282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363892040" sldId="283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670850013" sldId="28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943756682" sldId="28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221956934" sldId="287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922143263" sldId="288"/>
        </pc:sldMkLst>
      </pc:sldChg>
      <pc:sldChg chg="del">
        <pc:chgData name="Teuku Raja Irfan Radarma" userId="cf428174-95ba-4576-8554-3a3b8ffa52b7" providerId="ADAL" clId="{4364A224-DA59-4215-87EE-ADD356CF7D22}" dt="2024-03-12T09:22:24.146" v="630" actId="47"/>
        <pc:sldMkLst>
          <pc:docMk/>
          <pc:sldMk cId="1261729949" sldId="31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199773395" sldId="31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348461657" sldId="317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211590721" sldId="318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2573568" sldId="319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61430686" sldId="320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60828096" sldId="321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697196124" sldId="323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977528824" sldId="324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4019111258" sldId="32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4009964293" sldId="32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240561149" sldId="327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130587005" sldId="328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826227011" sldId="329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633751507" sldId="330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113762916" sldId="331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889016640" sldId="332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871924147" sldId="333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109865247" sldId="334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467658257" sldId="33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842631685" sldId="33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4085959170" sldId="337"/>
        </pc:sldMkLst>
      </pc:sldChg>
      <pc:sldChg chg="addSp delSp modSp add mod">
        <pc:chgData name="Teuku Raja Irfan Radarma" userId="cf428174-95ba-4576-8554-3a3b8ffa52b7" providerId="ADAL" clId="{4364A224-DA59-4215-87EE-ADD356CF7D22}" dt="2024-03-12T09:09:06.035" v="489" actId="1076"/>
        <pc:sldMkLst>
          <pc:docMk/>
          <pc:sldMk cId="3873052231" sldId="338"/>
        </pc:sldMkLst>
        <pc:spChg chg="mod">
          <ac:chgData name="Teuku Raja Irfan Radarma" userId="cf428174-95ba-4576-8554-3a3b8ffa52b7" providerId="ADAL" clId="{4364A224-DA59-4215-87EE-ADD356CF7D22}" dt="2024-03-12T09:09:06.035" v="489" actId="1076"/>
          <ac:spMkLst>
            <pc:docMk/>
            <pc:sldMk cId="3873052231" sldId="338"/>
            <ac:spMk id="2" creationId="{CE9A8002-5277-4141-9C2F-05F39D2DDF26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3" creationId="{49709D7F-A446-4F16-8334-1FCD5DF11F34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5" creationId="{BDB9AEAF-E018-4B87-9822-51A2DF7D2146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6" creationId="{66454009-82FD-4040-8A6B-71F4F07AF33C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2" creationId="{5D5D6674-45FB-44E2-82C2-4574B6113F29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3" creationId="{BE5A041C-B4F6-421F-9857-15FB2BC94416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4" creationId="{43CF7483-9ED1-4658-A24C-C67ADB01F720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5" creationId="{761C5679-7721-47B9-B285-020E2154A791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6" creationId="{24DF7CDC-93B1-416F-B7DA-E5791053CDD9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7" creationId="{721FDDC3-5CA6-4B93-8E05-402ED443DBAD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8" creationId="{32AE8F3E-3AA3-4EE7-9064-A72BFC3CD4E2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19" creationId="{FE0EF8C2-E65E-409D-B6AA-C349976F6BF2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0" creationId="{8FF718AD-75FF-4EFE-A71E-5D5D7289681A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1" creationId="{357457AF-5DF8-4F2F-B4C6-E41D7D09450E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2" creationId="{CBED41E5-35F9-404C-9F59-6AABFC2CBEB0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3" creationId="{B1E1A748-6F14-44E5-BD72-72CE016918D7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4" creationId="{622A55E5-4387-46B9-A50C-95DCA8503FE1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5" creationId="{D9F645BC-CB3F-45BC-B861-4179D859960F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6" creationId="{CBF34317-4EE4-4363-A295-22ACD37FDFD7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7" creationId="{82E27198-5A65-4ACF-B6E8-A4076894CF3B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8" creationId="{1AC5B0AC-C7C3-4437-96EF-1FDF539F3DBF}"/>
          </ac:spMkLst>
        </pc:spChg>
        <pc:spChg chg="add mod">
          <ac:chgData name="Teuku Raja Irfan Radarma" userId="cf428174-95ba-4576-8554-3a3b8ffa52b7" providerId="ADAL" clId="{4364A224-DA59-4215-87EE-ADD356CF7D22}" dt="2024-03-12T09:08:58.959" v="485" actId="1076"/>
          <ac:spMkLst>
            <pc:docMk/>
            <pc:sldMk cId="3873052231" sldId="338"/>
            <ac:spMk id="29" creationId="{5893135E-4F0C-4C49-926A-E0BB21A800A0}"/>
          </ac:spMkLst>
        </pc:spChg>
        <pc:spChg chg="add mod">
          <ac:chgData name="Teuku Raja Irfan Radarma" userId="cf428174-95ba-4576-8554-3a3b8ffa52b7" providerId="ADAL" clId="{4364A224-DA59-4215-87EE-ADD356CF7D22}" dt="2024-03-12T09:07:31.570" v="437" actId="571"/>
          <ac:spMkLst>
            <pc:docMk/>
            <pc:sldMk cId="3873052231" sldId="338"/>
            <ac:spMk id="30" creationId="{250E3743-8F89-49B0-9A25-9F9E28E9CB0D}"/>
          </ac:spMkLst>
        </pc:spChg>
        <pc:spChg chg="add del mod">
          <ac:chgData name="Teuku Raja Irfan Radarma" userId="cf428174-95ba-4576-8554-3a3b8ffa52b7" providerId="ADAL" clId="{4364A224-DA59-4215-87EE-ADD356CF7D22}" dt="2024-03-12T09:07:58.166" v="441" actId="478"/>
          <ac:spMkLst>
            <pc:docMk/>
            <pc:sldMk cId="3873052231" sldId="338"/>
            <ac:spMk id="31" creationId="{3411A45F-F999-4B61-96D1-06761849F02D}"/>
          </ac:spMkLst>
        </pc:spChg>
        <pc:spChg chg="add del mod">
          <ac:chgData name="Teuku Raja Irfan Radarma" userId="cf428174-95ba-4576-8554-3a3b8ffa52b7" providerId="ADAL" clId="{4364A224-DA59-4215-87EE-ADD356CF7D22}" dt="2024-03-12T09:08:14.551" v="446" actId="478"/>
          <ac:spMkLst>
            <pc:docMk/>
            <pc:sldMk cId="3873052231" sldId="338"/>
            <ac:spMk id="32" creationId="{622AD293-78A0-4A8C-9A67-8BA59152FB53}"/>
          </ac:spMkLst>
        </pc:spChg>
        <pc:spChg chg="add mod">
          <ac:chgData name="Teuku Raja Irfan Radarma" userId="cf428174-95ba-4576-8554-3a3b8ffa52b7" providerId="ADAL" clId="{4364A224-DA59-4215-87EE-ADD356CF7D22}" dt="2024-03-12T09:08:58.959" v="485" actId="1076"/>
          <ac:spMkLst>
            <pc:docMk/>
            <pc:sldMk cId="3873052231" sldId="338"/>
            <ac:spMk id="33" creationId="{CFA6BB86-0A0F-4BBC-8467-ECDE3FF7C59F}"/>
          </ac:spMkLst>
        </pc:spChg>
        <pc:spChg chg="add mod">
          <ac:chgData name="Teuku Raja Irfan Radarma" userId="cf428174-95ba-4576-8554-3a3b8ffa52b7" providerId="ADAL" clId="{4364A224-DA59-4215-87EE-ADD356CF7D22}" dt="2024-03-12T09:09:01.592" v="486" actId="1076"/>
          <ac:spMkLst>
            <pc:docMk/>
            <pc:sldMk cId="3873052231" sldId="338"/>
            <ac:spMk id="34" creationId="{399AE048-4B03-4395-A7D8-BD375574EB0D}"/>
          </ac:spMkLst>
        </pc:spChg>
        <pc:spChg chg="add mod">
          <ac:chgData name="Teuku Raja Irfan Radarma" userId="cf428174-95ba-4576-8554-3a3b8ffa52b7" providerId="ADAL" clId="{4364A224-DA59-4215-87EE-ADD356CF7D22}" dt="2024-03-12T09:09:03.941" v="487" actId="571"/>
          <ac:spMkLst>
            <pc:docMk/>
            <pc:sldMk cId="3873052231" sldId="338"/>
            <ac:spMk id="35" creationId="{54603FCE-D870-4B80-B6CD-512E3C70A763}"/>
          </ac:spMkLst>
        </pc:spChg>
      </pc:sldChg>
      <pc:sldChg chg="addSp delSp new mod">
        <pc:chgData name="Teuku Raja Irfan Radarma" userId="cf428174-95ba-4576-8554-3a3b8ffa52b7" providerId="ADAL" clId="{4364A224-DA59-4215-87EE-ADD356CF7D22}" dt="2024-03-12T09:10:37.793" v="492"/>
        <pc:sldMkLst>
          <pc:docMk/>
          <pc:sldMk cId="1659406012" sldId="339"/>
        </pc:sldMkLst>
        <pc:spChg chg="del">
          <ac:chgData name="Teuku Raja Irfan Radarma" userId="cf428174-95ba-4576-8554-3a3b8ffa52b7" providerId="ADAL" clId="{4364A224-DA59-4215-87EE-ADD356CF7D22}" dt="2024-03-12T09:10:37.024" v="491" actId="478"/>
          <ac:spMkLst>
            <pc:docMk/>
            <pc:sldMk cId="1659406012" sldId="339"/>
            <ac:spMk id="2" creationId="{E30ECE39-AB67-454A-A156-77E10FD1842F}"/>
          </ac:spMkLst>
        </pc:spChg>
        <pc:spChg chg="del">
          <ac:chgData name="Teuku Raja Irfan Radarma" userId="cf428174-95ba-4576-8554-3a3b8ffa52b7" providerId="ADAL" clId="{4364A224-DA59-4215-87EE-ADD356CF7D22}" dt="2024-03-12T09:10:37.024" v="491" actId="478"/>
          <ac:spMkLst>
            <pc:docMk/>
            <pc:sldMk cId="1659406012" sldId="339"/>
            <ac:spMk id="3" creationId="{CAF43957-FE48-4FC7-B670-77A01A489811}"/>
          </ac:spMkLst>
        </pc:spChg>
        <pc:picChg chg="add">
          <ac:chgData name="Teuku Raja Irfan Radarma" userId="cf428174-95ba-4576-8554-3a3b8ffa52b7" providerId="ADAL" clId="{4364A224-DA59-4215-87EE-ADD356CF7D22}" dt="2024-03-12T09:10:37.793" v="492"/>
          <ac:picMkLst>
            <pc:docMk/>
            <pc:sldMk cId="1659406012" sldId="339"/>
            <ac:picMk id="1026" creationId="{509E61DB-95F4-4F48-9455-A4205D8A0995}"/>
          </ac:picMkLst>
        </pc:picChg>
      </pc:sldChg>
      <pc:sldChg chg="addSp delSp modSp new mod">
        <pc:chgData name="Teuku Raja Irfan Radarma" userId="cf428174-95ba-4576-8554-3a3b8ffa52b7" providerId="ADAL" clId="{4364A224-DA59-4215-87EE-ADD356CF7D22}" dt="2024-03-12T09:22:14.388" v="629" actId="1076"/>
        <pc:sldMkLst>
          <pc:docMk/>
          <pc:sldMk cId="1451480891" sldId="340"/>
        </pc:sldMkLst>
        <pc:spChg chg="mod">
          <ac:chgData name="Teuku Raja Irfan Radarma" userId="cf428174-95ba-4576-8554-3a3b8ffa52b7" providerId="ADAL" clId="{4364A224-DA59-4215-87EE-ADD356CF7D22}" dt="2024-03-12T09:21:17.438" v="555" actId="1076"/>
          <ac:spMkLst>
            <pc:docMk/>
            <pc:sldMk cId="1451480891" sldId="340"/>
            <ac:spMk id="2" creationId="{20731629-4007-4B71-8C96-DFCCF628BD5B}"/>
          </ac:spMkLst>
        </pc:spChg>
        <pc:spChg chg="del">
          <ac:chgData name="Teuku Raja Irfan Radarma" userId="cf428174-95ba-4576-8554-3a3b8ffa52b7" providerId="ADAL" clId="{4364A224-DA59-4215-87EE-ADD356CF7D22}" dt="2024-03-12T09:17:31.933" v="526" actId="478"/>
          <ac:spMkLst>
            <pc:docMk/>
            <pc:sldMk cId="1451480891" sldId="340"/>
            <ac:spMk id="3" creationId="{ED77D183-A62E-4624-9AF9-FF393BEECF74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5" creationId="{EB2125CF-E168-439B-BAFA-7C739D7051FA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6" creationId="{0773BE24-6275-40ED-BA1B-A8A7E30146A3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7" creationId="{93BDC3A9-93CC-4632-A9CD-B0A8C4031C02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8" creationId="{F6ECBE68-9AA8-4147-B389-F32FE1EB7A4F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9" creationId="{2CF3BB12-A74F-44C7-9088-AEE2C68DA666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0" creationId="{52BDC07A-FBD2-43E4-804A-11482BA61539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1" creationId="{CE5FB2D7-F96B-4EC0-8312-632FA915DE0F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2" creationId="{C062B23F-61B8-45A7-9B10-29B64F14EC07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3" creationId="{7490D612-122F-45FC-836E-3D7F0D1A3CA1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4" creationId="{15BA9A36-0E81-4259-A405-D58045D793BE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17" creationId="{43C4E2C4-7022-4DE8-9A93-94CCE210D1BE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18" creationId="{CEE13B5E-DA5E-4A3B-8C40-8DE905D9730A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0" creationId="{B4EE7D6F-8FEB-4D27-8A98-664A5C3BC574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1" creationId="{7B5C3A51-A3E0-4089-82F6-64F85B7B4090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2" creationId="{777FC517-3B44-4866-BA23-F76A7DF78DAB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3" creationId="{B2CD64F5-289C-4B36-AA1E-4347A9B38CF7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4" creationId="{82EAEA72-CCE8-44D5-B569-AD0953B98DC5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5" creationId="{2074A79F-B4F7-47D6-BE49-1D5EA6EE48F0}"/>
          </ac:spMkLst>
        </pc:spChg>
        <pc:spChg chg="add mod">
          <ac:chgData name="Teuku Raja Irfan Radarma" userId="cf428174-95ba-4576-8554-3a3b8ffa52b7" providerId="ADAL" clId="{4364A224-DA59-4215-87EE-ADD356CF7D22}" dt="2024-03-12T09:22:14.388" v="629" actId="1076"/>
          <ac:spMkLst>
            <pc:docMk/>
            <pc:sldMk cId="1451480891" sldId="340"/>
            <ac:spMk id="26" creationId="{997F1D32-B4B7-4995-B82E-3B68568FC406}"/>
          </ac:spMkLst>
        </pc:spChg>
        <pc:picChg chg="add mod">
          <ac:chgData name="Teuku Raja Irfan Radarma" userId="cf428174-95ba-4576-8554-3a3b8ffa52b7" providerId="ADAL" clId="{4364A224-DA59-4215-87EE-ADD356CF7D22}" dt="2024-03-12T09:21:48.879" v="558" actId="1076"/>
          <ac:picMkLst>
            <pc:docMk/>
            <pc:sldMk cId="1451480891" sldId="340"/>
            <ac:picMk id="16" creationId="{470E7113-E562-4CA7-BF0C-858582E929AF}"/>
          </ac:picMkLst>
        </pc:picChg>
        <pc:picChg chg="add del mod">
          <ac:chgData name="Teuku Raja Irfan Radarma" userId="cf428174-95ba-4576-8554-3a3b8ffa52b7" providerId="ADAL" clId="{4364A224-DA59-4215-87EE-ADD356CF7D22}" dt="2024-03-12T09:20:53.645" v="549" actId="478"/>
          <ac:picMkLst>
            <pc:docMk/>
            <pc:sldMk cId="1451480891" sldId="340"/>
            <ac:picMk id="19" creationId="{28AD7A95-92E0-4D5E-B3FA-A1D6702435B8}"/>
          </ac:picMkLst>
        </pc:picChg>
      </pc:sldChg>
      <pc:sldChg chg="addSp delSp modSp new mod">
        <pc:chgData name="Teuku Raja Irfan Radarma" userId="cf428174-95ba-4576-8554-3a3b8ffa52b7" providerId="ADAL" clId="{4364A224-DA59-4215-87EE-ADD356CF7D22}" dt="2024-03-12T09:26:40.335" v="951" actId="208"/>
        <pc:sldMkLst>
          <pc:docMk/>
          <pc:sldMk cId="857162080" sldId="341"/>
        </pc:sldMkLst>
        <pc:spChg chg="mod">
          <ac:chgData name="Teuku Raja Irfan Radarma" userId="cf428174-95ba-4576-8554-3a3b8ffa52b7" providerId="ADAL" clId="{4364A224-DA59-4215-87EE-ADD356CF7D22}" dt="2024-03-12T09:25:42.751" v="944" actId="20577"/>
          <ac:spMkLst>
            <pc:docMk/>
            <pc:sldMk cId="857162080" sldId="341"/>
            <ac:spMk id="2" creationId="{F43DD23F-D57D-4CB9-A084-088D16DBCFEA}"/>
          </ac:spMkLst>
        </pc:spChg>
        <pc:spChg chg="del">
          <ac:chgData name="Teuku Raja Irfan Radarma" userId="cf428174-95ba-4576-8554-3a3b8ffa52b7" providerId="ADAL" clId="{4364A224-DA59-4215-87EE-ADD356CF7D22}" dt="2024-03-12T09:25:50.962" v="947" actId="478"/>
          <ac:spMkLst>
            <pc:docMk/>
            <pc:sldMk cId="857162080" sldId="341"/>
            <ac:spMk id="3" creationId="{9B3EB394-D5A4-4BF9-82C0-CC17D22BA138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5" creationId="{B07AE5DC-29D1-48C0-BCEB-DF39870C3FB7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6" creationId="{E40A4E07-960F-4D01-9885-34EC4EB3E630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7" creationId="{6BB44231-26EB-4330-92D4-19620641BC48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8" creationId="{A2B58CE0-C18E-4916-ACE4-D792411C1202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9" creationId="{BF7760D5-0C2A-4EE1-AF7F-CD4B4070B6D0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0" creationId="{4309F469-6DF7-4A5F-B0AC-05B46B1BC211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1" creationId="{ADF0F62E-7C7E-41CA-BC6A-A7E7C71FEF9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4" creationId="{B2D2EB91-83AF-4185-87E1-DA0D8EC19E9B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5" creationId="{0E35DC64-A9AF-45BC-9408-302BF89266B1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6" creationId="{1185AE7B-8504-4266-AA6B-B5218DEA1C6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7" creationId="{5C470953-E504-41EF-A469-75C8934C4F97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8" creationId="{EB425DDA-3471-4AC2-8289-6182E1D6CEEA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9" creationId="{07ACE50B-C1B2-4777-9AF3-1A463D470FE3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0" creationId="{52D76AE8-EBEE-4280-AF50-D530F7A1B5A7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1" creationId="{8A44AC2E-DF2A-44AD-8A67-E4E44D3D3971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2" creationId="{94C7E827-F630-4629-8504-EAA00EDDFE46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3" creationId="{A1767032-7EB5-4976-AA7F-D10E8A60A1F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4" creationId="{376A3BFA-2B3A-40D3-BB53-2BE6E692875E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5" creationId="{BA93F949-970B-4CDB-8593-D1D1733DA339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6" creationId="{69195F81-BBC8-4CED-BE2F-AE09FB89A619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7" creationId="{06E92BBE-B12A-432F-BB5E-CB4841C608BA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8" creationId="{CEC0F2A6-970A-4FB2-B097-4ED69CBC23B4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9" creationId="{D3D083CB-2EA8-4DAE-9597-E3AFA1034B8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30" creationId="{C6BD8DE7-9C0C-42B1-BB8C-341D7FB0F279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1" creationId="{BAB04A4B-DEF4-4C96-AD7D-AD32A5378278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2" creationId="{CD0DBC0C-CB64-4706-BD86-2B3DA4B0BDC3}"/>
          </ac:spMkLst>
        </pc:spChg>
        <pc:spChg chg="add mod">
          <ac:chgData name="Teuku Raja Irfan Radarma" userId="cf428174-95ba-4576-8554-3a3b8ffa52b7" providerId="ADAL" clId="{4364A224-DA59-4215-87EE-ADD356CF7D22}" dt="2024-03-12T09:26:32.217" v="950" actId="207"/>
          <ac:spMkLst>
            <pc:docMk/>
            <pc:sldMk cId="857162080" sldId="341"/>
            <ac:spMk id="33" creationId="{6D5C5100-76A5-46B7-BAFE-D7B4623C4EBB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4" creationId="{104E1592-DE7D-4440-AB59-3DE0343BECAC}"/>
          </ac:spMkLst>
        </pc:spChg>
        <pc:spChg chg="add mod">
          <ac:chgData name="Teuku Raja Irfan Radarma" userId="cf428174-95ba-4576-8554-3a3b8ffa52b7" providerId="ADAL" clId="{4364A224-DA59-4215-87EE-ADD356CF7D22}" dt="2024-03-12T09:26:32.217" v="950" actId="207"/>
          <ac:spMkLst>
            <pc:docMk/>
            <pc:sldMk cId="857162080" sldId="341"/>
            <ac:spMk id="35" creationId="{5622F867-C64D-4BE4-A885-AD11EE909E06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6" creationId="{C0787AD4-462A-4F90-BCC9-9CDDFD0F3A0A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7" creationId="{9F58101B-AE55-4E0D-8BD6-A21F438ED917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0" creationId="{A2092C98-3129-4768-A561-D17D9060DAEB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1" creationId="{78B1C31C-4E1B-4345-AF33-1CD47C611187}"/>
          </ac:spMkLst>
        </pc:spChg>
        <pc:spChg chg="add mod">
          <ac:chgData name="Teuku Raja Irfan Radarma" userId="cf428174-95ba-4576-8554-3a3b8ffa52b7" providerId="ADAL" clId="{4364A224-DA59-4215-87EE-ADD356CF7D22}" dt="2024-03-12T09:26:32.217" v="950" actId="207"/>
          <ac:spMkLst>
            <pc:docMk/>
            <pc:sldMk cId="857162080" sldId="341"/>
            <ac:spMk id="42" creationId="{9629F311-D2EF-4095-BC58-D62D64ACA939}"/>
          </ac:spMkLst>
        </pc:spChg>
        <pc:spChg chg="add mod">
          <ac:chgData name="Teuku Raja Irfan Radarma" userId="cf428174-95ba-4576-8554-3a3b8ffa52b7" providerId="ADAL" clId="{4364A224-DA59-4215-87EE-ADD356CF7D22}" dt="2024-03-12T09:26:21.557" v="949" actId="208"/>
          <ac:spMkLst>
            <pc:docMk/>
            <pc:sldMk cId="857162080" sldId="341"/>
            <ac:spMk id="43" creationId="{1D6CFD9B-8FC0-4730-975B-6A96DDEF0E4D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4" creationId="{7A70B590-8D53-499A-856F-48AEB52DC1E2}"/>
          </ac:spMkLst>
        </pc:spChg>
        <pc:spChg chg="add mod">
          <ac:chgData name="Teuku Raja Irfan Radarma" userId="cf428174-95ba-4576-8554-3a3b8ffa52b7" providerId="ADAL" clId="{4364A224-DA59-4215-87EE-ADD356CF7D22}" dt="2024-03-12T09:26:40.335" v="951" actId="208"/>
          <ac:spMkLst>
            <pc:docMk/>
            <pc:sldMk cId="857162080" sldId="341"/>
            <ac:spMk id="45" creationId="{89B17A62-7F05-4237-89CC-416620BF5329}"/>
          </ac:spMkLst>
        </pc:spChg>
        <pc:spChg chg="add mod">
          <ac:chgData name="Teuku Raja Irfan Radarma" userId="cf428174-95ba-4576-8554-3a3b8ffa52b7" providerId="ADAL" clId="{4364A224-DA59-4215-87EE-ADD356CF7D22}" dt="2024-03-12T09:26:21.557" v="949" actId="208"/>
          <ac:spMkLst>
            <pc:docMk/>
            <pc:sldMk cId="857162080" sldId="341"/>
            <ac:spMk id="46" creationId="{59E5C743-BD27-4762-B0F9-DC91AA9C010E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7" creationId="{0BB1142F-BC59-4006-BF2D-A7E42E503176}"/>
          </ac:spMkLst>
        </pc:spChg>
        <pc:spChg chg="add mod">
          <ac:chgData name="Teuku Raja Irfan Radarma" userId="cf428174-95ba-4576-8554-3a3b8ffa52b7" providerId="ADAL" clId="{4364A224-DA59-4215-87EE-ADD356CF7D22}" dt="2024-03-12T09:26:40.335" v="951" actId="208"/>
          <ac:spMkLst>
            <pc:docMk/>
            <pc:sldMk cId="857162080" sldId="341"/>
            <ac:spMk id="48" creationId="{28EDBB6B-A8A1-4946-8619-22B9DC145746}"/>
          </ac:spMkLst>
        </pc:spChg>
        <pc:spChg chg="add mod">
          <ac:chgData name="Teuku Raja Irfan Radarma" userId="cf428174-95ba-4576-8554-3a3b8ffa52b7" providerId="ADAL" clId="{4364A224-DA59-4215-87EE-ADD356CF7D22}" dt="2024-03-12T09:26:21.557" v="949" actId="208"/>
          <ac:spMkLst>
            <pc:docMk/>
            <pc:sldMk cId="857162080" sldId="341"/>
            <ac:spMk id="49" creationId="{ECEAA7D6-386C-4341-8C60-A77C5774B94E}"/>
          </ac:spMkLst>
        </pc:spChg>
        <pc:spChg chg="add mod">
          <ac:chgData name="Teuku Raja Irfan Radarma" userId="cf428174-95ba-4576-8554-3a3b8ffa52b7" providerId="ADAL" clId="{4364A224-DA59-4215-87EE-ADD356CF7D22}" dt="2024-03-12T09:26:40.335" v="951" actId="208"/>
          <ac:spMkLst>
            <pc:docMk/>
            <pc:sldMk cId="857162080" sldId="341"/>
            <ac:spMk id="50" creationId="{2BF3C255-353A-4831-9697-A7CDF80A94F3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1" creationId="{06AF18A9-2522-4806-9B53-78EBC64C0ED8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2" creationId="{A9B5F13D-8339-4B77-A364-017084A2E278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3" creationId="{6D35EFF7-F249-4146-B520-714E831AD443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4" creationId="{FEAE1690-8B0D-4FC8-B1B1-D56A8CCF601A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5" creationId="{E907036D-72A2-4245-A4E7-47A1CCF7F883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6" creationId="{FF385B87-6E07-4C83-BD24-6B55E9177D66}"/>
          </ac:spMkLst>
        </pc:spChg>
        <pc:cxnChg chg="add del mod">
          <ac:chgData name="Teuku Raja Irfan Radarma" userId="cf428174-95ba-4576-8554-3a3b8ffa52b7" providerId="ADAL" clId="{4364A224-DA59-4215-87EE-ADD356CF7D22}" dt="2024-03-12T09:25:48.203" v="946"/>
          <ac:cxnSpMkLst>
            <pc:docMk/>
            <pc:sldMk cId="857162080" sldId="341"/>
            <ac:cxnSpMk id="12" creationId="{7C61AA51-8078-484A-8E7E-5547678A58CC}"/>
          </ac:cxnSpMkLst>
        </pc:cxnChg>
        <pc:cxnChg chg="add del mod">
          <ac:chgData name="Teuku Raja Irfan Radarma" userId="cf428174-95ba-4576-8554-3a3b8ffa52b7" providerId="ADAL" clId="{4364A224-DA59-4215-87EE-ADD356CF7D22}" dt="2024-03-12T09:25:48.203" v="946"/>
          <ac:cxnSpMkLst>
            <pc:docMk/>
            <pc:sldMk cId="857162080" sldId="341"/>
            <ac:cxnSpMk id="13" creationId="{E9AF9EDA-133E-4181-8827-8D8F5C85D950}"/>
          </ac:cxnSpMkLst>
        </pc:cxnChg>
        <pc:cxnChg chg="add mod">
          <ac:chgData name="Teuku Raja Irfan Radarma" userId="cf428174-95ba-4576-8554-3a3b8ffa52b7" providerId="ADAL" clId="{4364A224-DA59-4215-87EE-ADD356CF7D22}" dt="2024-03-12T09:25:51.391" v="948"/>
          <ac:cxnSpMkLst>
            <pc:docMk/>
            <pc:sldMk cId="857162080" sldId="341"/>
            <ac:cxnSpMk id="38" creationId="{1DFBA5F9-7454-4D74-84C3-000C838E3CA2}"/>
          </ac:cxnSpMkLst>
        </pc:cxnChg>
        <pc:cxnChg chg="add mod">
          <ac:chgData name="Teuku Raja Irfan Radarma" userId="cf428174-95ba-4576-8554-3a3b8ffa52b7" providerId="ADAL" clId="{4364A224-DA59-4215-87EE-ADD356CF7D22}" dt="2024-03-12T09:25:51.391" v="948"/>
          <ac:cxnSpMkLst>
            <pc:docMk/>
            <pc:sldMk cId="857162080" sldId="341"/>
            <ac:cxnSpMk id="39" creationId="{3E99A8DA-5D42-40AD-B0F6-5487B2442AFA}"/>
          </ac:cxnSpMkLst>
        </pc:cxnChg>
      </pc:sldChg>
      <pc:sldChg chg="addSp delSp modSp new mod">
        <pc:chgData name="Teuku Raja Irfan Radarma" userId="cf428174-95ba-4576-8554-3a3b8ffa52b7" providerId="ADAL" clId="{4364A224-DA59-4215-87EE-ADD356CF7D22}" dt="2024-03-12T09:29:20.081" v="992" actId="208"/>
        <pc:sldMkLst>
          <pc:docMk/>
          <pc:sldMk cId="605888824" sldId="342"/>
        </pc:sldMkLst>
        <pc:spChg chg="del">
          <ac:chgData name="Teuku Raja Irfan Radarma" userId="cf428174-95ba-4576-8554-3a3b8ffa52b7" providerId="ADAL" clId="{4364A224-DA59-4215-87EE-ADD356CF7D22}" dt="2024-03-12T09:27:16.164" v="953" actId="478"/>
          <ac:spMkLst>
            <pc:docMk/>
            <pc:sldMk cId="605888824" sldId="342"/>
            <ac:spMk id="2" creationId="{798C3C23-D200-4A16-A900-D2E2881B110A}"/>
          </ac:spMkLst>
        </pc:spChg>
        <pc:spChg chg="del">
          <ac:chgData name="Teuku Raja Irfan Radarma" userId="cf428174-95ba-4576-8554-3a3b8ffa52b7" providerId="ADAL" clId="{4364A224-DA59-4215-87EE-ADD356CF7D22}" dt="2024-03-12T09:27:16.164" v="953" actId="478"/>
          <ac:spMkLst>
            <pc:docMk/>
            <pc:sldMk cId="605888824" sldId="342"/>
            <ac:spMk id="3" creationId="{34EBEB67-DB0C-4B15-8823-CB0928247E92}"/>
          </ac:spMkLst>
        </pc:spChg>
        <pc:spChg chg="add mod">
          <ac:chgData name="Teuku Raja Irfan Radarma" userId="cf428174-95ba-4576-8554-3a3b8ffa52b7" providerId="ADAL" clId="{4364A224-DA59-4215-87EE-ADD356CF7D22}" dt="2024-03-12T09:27:16.531" v="955" actId="27636"/>
          <ac:spMkLst>
            <pc:docMk/>
            <pc:sldMk cId="605888824" sldId="342"/>
            <ac:spMk id="5" creationId="{919B73E5-4154-434C-87E2-F941B1AF1F55}"/>
          </ac:spMkLst>
        </pc:spChg>
        <pc:spChg chg="add mod">
          <ac:chgData name="Teuku Raja Irfan Radarma" userId="cf428174-95ba-4576-8554-3a3b8ffa52b7" providerId="ADAL" clId="{4364A224-DA59-4215-87EE-ADD356CF7D22}" dt="2024-03-12T09:28:56.005" v="986" actId="1076"/>
          <ac:spMkLst>
            <pc:docMk/>
            <pc:sldMk cId="605888824" sldId="342"/>
            <ac:spMk id="6" creationId="{D4DD2CF0-AF62-4F82-A92C-D312FECDA430}"/>
          </ac:spMkLst>
        </pc:spChg>
        <pc:picChg chg="add mod">
          <ac:chgData name="Teuku Raja Irfan Radarma" userId="cf428174-95ba-4576-8554-3a3b8ffa52b7" providerId="ADAL" clId="{4364A224-DA59-4215-87EE-ADD356CF7D22}" dt="2024-03-12T09:27:16.448" v="954"/>
          <ac:picMkLst>
            <pc:docMk/>
            <pc:sldMk cId="605888824" sldId="342"/>
            <ac:picMk id="7" creationId="{47CBFC90-D703-43BA-975E-3510E97D4459}"/>
          </ac:picMkLst>
        </pc:picChg>
        <pc:picChg chg="add mod">
          <ac:chgData name="Teuku Raja Irfan Radarma" userId="cf428174-95ba-4576-8554-3a3b8ffa52b7" providerId="ADAL" clId="{4364A224-DA59-4215-87EE-ADD356CF7D22}" dt="2024-03-12T09:27:16.448" v="954"/>
          <ac:picMkLst>
            <pc:docMk/>
            <pc:sldMk cId="605888824" sldId="342"/>
            <ac:picMk id="10" creationId="{9EE0C7B5-AE08-471C-B13E-70059E009C74}"/>
          </ac:picMkLst>
        </pc:picChg>
        <pc:cxnChg chg="add mod">
          <ac:chgData name="Teuku Raja Irfan Radarma" userId="cf428174-95ba-4576-8554-3a3b8ffa52b7" providerId="ADAL" clId="{4364A224-DA59-4215-87EE-ADD356CF7D22}" dt="2024-03-12T09:29:04.482" v="989" actId="14100"/>
          <ac:cxnSpMkLst>
            <pc:docMk/>
            <pc:sldMk cId="605888824" sldId="342"/>
            <ac:cxnSpMk id="8" creationId="{B5CC1BC0-CA77-4109-A0D5-84E58B8CD946}"/>
          </ac:cxnSpMkLst>
        </pc:cxnChg>
        <pc:cxnChg chg="add mod">
          <ac:chgData name="Teuku Raja Irfan Radarma" userId="cf428174-95ba-4576-8554-3a3b8ffa52b7" providerId="ADAL" clId="{4364A224-DA59-4215-87EE-ADD356CF7D22}" dt="2024-03-12T09:29:02.325" v="988" actId="14100"/>
          <ac:cxnSpMkLst>
            <pc:docMk/>
            <pc:sldMk cId="605888824" sldId="342"/>
            <ac:cxnSpMk id="9" creationId="{B4A92F2C-B4F3-45B2-9371-0130E9F17BCC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1" creationId="{64F713C9-3498-4D9C-921B-8E843DA54046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2" creationId="{AFCA9200-3BFD-4DB3-BA4C-A7E84C883543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3" creationId="{836DDFF5-04DB-4B7D-826B-A554D046E8A0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4" creationId="{EAAACA3F-B77C-475F-A86E-DD3551561989}"/>
          </ac:cxnSpMkLst>
        </pc:cxnChg>
      </pc:sldChg>
      <pc:sldChg chg="addSp delSp modSp new mod">
        <pc:chgData name="Teuku Raja Irfan Radarma" userId="cf428174-95ba-4576-8554-3a3b8ffa52b7" providerId="ADAL" clId="{4364A224-DA59-4215-87EE-ADD356CF7D22}" dt="2024-03-12T09:31:26.854" v="1010" actId="14100"/>
        <pc:sldMkLst>
          <pc:docMk/>
          <pc:sldMk cId="69992873" sldId="343"/>
        </pc:sldMkLst>
        <pc:spChg chg="del">
          <ac:chgData name="Teuku Raja Irfan Radarma" userId="cf428174-95ba-4576-8554-3a3b8ffa52b7" providerId="ADAL" clId="{4364A224-DA59-4215-87EE-ADD356CF7D22}" dt="2024-03-12T09:27:21.744" v="958" actId="478"/>
          <ac:spMkLst>
            <pc:docMk/>
            <pc:sldMk cId="69992873" sldId="343"/>
            <ac:spMk id="2" creationId="{B2B1C97C-2D9C-4C77-B1A2-810B87E52DB7}"/>
          </ac:spMkLst>
        </pc:spChg>
        <pc:spChg chg="del">
          <ac:chgData name="Teuku Raja Irfan Radarma" userId="cf428174-95ba-4576-8554-3a3b8ffa52b7" providerId="ADAL" clId="{4364A224-DA59-4215-87EE-ADD356CF7D22}" dt="2024-03-12T09:27:21.744" v="958" actId="478"/>
          <ac:spMkLst>
            <pc:docMk/>
            <pc:sldMk cId="69992873" sldId="343"/>
            <ac:spMk id="3" creationId="{6584D42C-C28A-42CB-B2D7-1C5F1D8ACE3B}"/>
          </ac:spMkLst>
        </pc:spChg>
        <pc:spChg chg="add mod">
          <ac:chgData name="Teuku Raja Irfan Radarma" userId="cf428174-95ba-4576-8554-3a3b8ffa52b7" providerId="ADAL" clId="{4364A224-DA59-4215-87EE-ADD356CF7D22}" dt="2024-03-12T09:27:26.204" v="960" actId="27636"/>
          <ac:spMkLst>
            <pc:docMk/>
            <pc:sldMk cId="69992873" sldId="343"/>
            <ac:spMk id="5" creationId="{B460E1B1-3D6B-4AE8-A1F8-62E5E6DFBA7A}"/>
          </ac:spMkLst>
        </pc:spChg>
        <pc:spChg chg="add mod">
          <ac:chgData name="Teuku Raja Irfan Radarma" userId="cf428174-95ba-4576-8554-3a3b8ffa52b7" providerId="ADAL" clId="{4364A224-DA59-4215-87EE-ADD356CF7D22}" dt="2024-03-12T09:29:38.024" v="994" actId="404"/>
          <ac:spMkLst>
            <pc:docMk/>
            <pc:sldMk cId="69992873" sldId="343"/>
            <ac:spMk id="6" creationId="{8159AB4A-DF14-45DD-AC5C-E5D555DD98EA}"/>
          </ac:spMkLst>
        </pc:spChg>
        <pc:spChg chg="add mod">
          <ac:chgData name="Teuku Raja Irfan Radarma" userId="cf428174-95ba-4576-8554-3a3b8ffa52b7" providerId="ADAL" clId="{4364A224-DA59-4215-87EE-ADD356CF7D22}" dt="2024-03-12T09:27:26.108" v="959"/>
          <ac:spMkLst>
            <pc:docMk/>
            <pc:sldMk cId="69992873" sldId="343"/>
            <ac:spMk id="15" creationId="{018F9B02-8CF3-47AF-94DB-360DEB2CFD8A}"/>
          </ac:spMkLst>
        </pc:spChg>
        <pc:spChg chg="add mod">
          <ac:chgData name="Teuku Raja Irfan Radarma" userId="cf428174-95ba-4576-8554-3a3b8ffa52b7" providerId="ADAL" clId="{4364A224-DA59-4215-87EE-ADD356CF7D22}" dt="2024-03-12T09:27:26.108" v="959"/>
          <ac:spMkLst>
            <pc:docMk/>
            <pc:sldMk cId="69992873" sldId="343"/>
            <ac:spMk id="16" creationId="{C722AA96-3E05-4CB1-9E7A-EF6F774F3C2F}"/>
          </ac:spMkLst>
        </pc:spChg>
        <pc:picChg chg="add mod">
          <ac:chgData name="Teuku Raja Irfan Radarma" userId="cf428174-95ba-4576-8554-3a3b8ffa52b7" providerId="ADAL" clId="{4364A224-DA59-4215-87EE-ADD356CF7D22}" dt="2024-03-12T09:27:26.108" v="959"/>
          <ac:picMkLst>
            <pc:docMk/>
            <pc:sldMk cId="69992873" sldId="343"/>
            <ac:picMk id="7" creationId="{40644C2E-0C61-4144-A9B6-B4BE56E14C94}"/>
          </ac:picMkLst>
        </pc:picChg>
        <pc:picChg chg="add mod">
          <ac:chgData name="Teuku Raja Irfan Radarma" userId="cf428174-95ba-4576-8554-3a3b8ffa52b7" providerId="ADAL" clId="{4364A224-DA59-4215-87EE-ADD356CF7D22}" dt="2024-03-12T09:27:26.108" v="959"/>
          <ac:picMkLst>
            <pc:docMk/>
            <pc:sldMk cId="69992873" sldId="343"/>
            <ac:picMk id="8" creationId="{081EA352-84D2-4817-9A93-4ACD6138AD48}"/>
          </ac:picMkLst>
        </pc:picChg>
        <pc:picChg chg="add mod">
          <ac:chgData name="Teuku Raja Irfan Radarma" userId="cf428174-95ba-4576-8554-3a3b8ffa52b7" providerId="ADAL" clId="{4364A224-DA59-4215-87EE-ADD356CF7D22}" dt="2024-03-12T09:27:26.108" v="959"/>
          <ac:picMkLst>
            <pc:docMk/>
            <pc:sldMk cId="69992873" sldId="343"/>
            <ac:picMk id="9" creationId="{788212BC-162E-405D-97E8-AF3D1C951EC2}"/>
          </ac:picMkLst>
        </pc:picChg>
        <pc:cxnChg chg="add mod">
          <ac:chgData name="Teuku Raja Irfan Radarma" userId="cf428174-95ba-4576-8554-3a3b8ffa52b7" providerId="ADAL" clId="{4364A224-DA59-4215-87EE-ADD356CF7D22}" dt="2024-03-12T09:31:04.880" v="1005" actId="14100"/>
          <ac:cxnSpMkLst>
            <pc:docMk/>
            <pc:sldMk cId="69992873" sldId="343"/>
            <ac:cxnSpMk id="10" creationId="{30B75E70-7ACD-4B13-9723-0A3A1C0865CB}"/>
          </ac:cxnSpMkLst>
        </pc:cxnChg>
        <pc:cxnChg chg="add del mod">
          <ac:chgData name="Teuku Raja Irfan Radarma" userId="cf428174-95ba-4576-8554-3a3b8ffa52b7" providerId="ADAL" clId="{4364A224-DA59-4215-87EE-ADD356CF7D22}" dt="2024-03-12T09:31:08.728" v="1006" actId="14100"/>
          <ac:cxnSpMkLst>
            <pc:docMk/>
            <pc:sldMk cId="69992873" sldId="343"/>
            <ac:cxnSpMk id="11" creationId="{282EF5CD-0967-46FA-8969-9CF8321EF312}"/>
          </ac:cxnSpMkLst>
        </pc:cxnChg>
        <pc:cxnChg chg="add mod">
          <ac:chgData name="Teuku Raja Irfan Radarma" userId="cf428174-95ba-4576-8554-3a3b8ffa52b7" providerId="ADAL" clId="{4364A224-DA59-4215-87EE-ADD356CF7D22}" dt="2024-03-12T09:31:18.145" v="1008" actId="14100"/>
          <ac:cxnSpMkLst>
            <pc:docMk/>
            <pc:sldMk cId="69992873" sldId="343"/>
            <ac:cxnSpMk id="12" creationId="{28AFCAA3-92D6-4823-8574-965C20DF1BE3}"/>
          </ac:cxnSpMkLst>
        </pc:cxnChg>
        <pc:cxnChg chg="add mod">
          <ac:chgData name="Teuku Raja Irfan Radarma" userId="cf428174-95ba-4576-8554-3a3b8ffa52b7" providerId="ADAL" clId="{4364A224-DA59-4215-87EE-ADD356CF7D22}" dt="2024-03-12T09:31:15.551" v="1007" actId="14100"/>
          <ac:cxnSpMkLst>
            <pc:docMk/>
            <pc:sldMk cId="69992873" sldId="343"/>
            <ac:cxnSpMk id="13" creationId="{F9744F49-3301-4C7F-84E1-FC12DDDED4BC}"/>
          </ac:cxnSpMkLst>
        </pc:cxnChg>
        <pc:cxnChg chg="add mod">
          <ac:chgData name="Teuku Raja Irfan Radarma" userId="cf428174-95ba-4576-8554-3a3b8ffa52b7" providerId="ADAL" clId="{4364A224-DA59-4215-87EE-ADD356CF7D22}" dt="2024-03-12T09:31:26.854" v="1010" actId="14100"/>
          <ac:cxnSpMkLst>
            <pc:docMk/>
            <pc:sldMk cId="69992873" sldId="343"/>
            <ac:cxnSpMk id="14" creationId="{F6C19670-D8E3-4DFC-A81C-18F3514ED474}"/>
          </ac:cxnSpMkLst>
        </pc:cxnChg>
      </pc:sldChg>
      <pc:sldChg chg="addSp delSp modSp new mod">
        <pc:chgData name="Teuku Raja Irfan Radarma" userId="cf428174-95ba-4576-8554-3a3b8ffa52b7" providerId="ADAL" clId="{4364A224-DA59-4215-87EE-ADD356CF7D22}" dt="2024-03-12T09:31:44.598" v="1015" actId="27636"/>
        <pc:sldMkLst>
          <pc:docMk/>
          <pc:sldMk cId="1857491252" sldId="344"/>
        </pc:sldMkLst>
        <pc:spChg chg="del">
          <ac:chgData name="Teuku Raja Irfan Radarma" userId="cf428174-95ba-4576-8554-3a3b8ffa52b7" providerId="ADAL" clId="{4364A224-DA59-4215-87EE-ADD356CF7D22}" dt="2024-03-12T09:31:38.542" v="1012" actId="478"/>
          <ac:spMkLst>
            <pc:docMk/>
            <pc:sldMk cId="1857491252" sldId="344"/>
            <ac:spMk id="2" creationId="{12CB0DB8-A234-4ACE-A2D2-A20BADE73565}"/>
          </ac:spMkLst>
        </pc:spChg>
        <pc:spChg chg="del">
          <ac:chgData name="Teuku Raja Irfan Radarma" userId="cf428174-95ba-4576-8554-3a3b8ffa52b7" providerId="ADAL" clId="{4364A224-DA59-4215-87EE-ADD356CF7D22}" dt="2024-03-12T09:31:38.542" v="1012" actId="478"/>
          <ac:spMkLst>
            <pc:docMk/>
            <pc:sldMk cId="1857491252" sldId="344"/>
            <ac:spMk id="3" creationId="{DFEF0CA0-96DA-41F6-985D-B47A70C26BA1}"/>
          </ac:spMkLst>
        </pc:spChg>
        <pc:spChg chg="add mod">
          <ac:chgData name="Teuku Raja Irfan Radarma" userId="cf428174-95ba-4576-8554-3a3b8ffa52b7" providerId="ADAL" clId="{4364A224-DA59-4215-87EE-ADD356CF7D22}" dt="2024-03-12T09:31:44.587" v="1014" actId="27636"/>
          <ac:spMkLst>
            <pc:docMk/>
            <pc:sldMk cId="1857491252" sldId="344"/>
            <ac:spMk id="5" creationId="{C77EE948-7534-46E1-A709-1942FCA3D727}"/>
          </ac:spMkLst>
        </pc:spChg>
        <pc:spChg chg="add mod">
          <ac:chgData name="Teuku Raja Irfan Radarma" userId="cf428174-95ba-4576-8554-3a3b8ffa52b7" providerId="ADAL" clId="{4364A224-DA59-4215-87EE-ADD356CF7D22}" dt="2024-03-12T09:31:44.598" v="1015" actId="27636"/>
          <ac:spMkLst>
            <pc:docMk/>
            <pc:sldMk cId="1857491252" sldId="344"/>
            <ac:spMk id="6" creationId="{EB10C015-7DEA-4096-A4A1-9FEEBB50BC0E}"/>
          </ac:spMkLst>
        </pc:spChg>
        <pc:picChg chg="add mod">
          <ac:chgData name="Teuku Raja Irfan Radarma" userId="cf428174-95ba-4576-8554-3a3b8ffa52b7" providerId="ADAL" clId="{4364A224-DA59-4215-87EE-ADD356CF7D22}" dt="2024-03-12T09:31:44.492" v="1013"/>
          <ac:picMkLst>
            <pc:docMk/>
            <pc:sldMk cId="1857491252" sldId="344"/>
            <ac:picMk id="7" creationId="{0E0D83D3-7533-472B-B8ED-AFA4776AB0CC}"/>
          </ac:picMkLst>
        </pc:picChg>
        <pc:picChg chg="add mod">
          <ac:chgData name="Teuku Raja Irfan Radarma" userId="cf428174-95ba-4576-8554-3a3b8ffa52b7" providerId="ADAL" clId="{4364A224-DA59-4215-87EE-ADD356CF7D22}" dt="2024-03-12T09:31:44.492" v="1013"/>
          <ac:picMkLst>
            <pc:docMk/>
            <pc:sldMk cId="1857491252" sldId="344"/>
            <ac:picMk id="8" creationId="{A2CB068B-D978-4849-B4BD-34931824A522}"/>
          </ac:picMkLst>
        </pc:picChg>
        <pc:picChg chg="add mod">
          <ac:chgData name="Teuku Raja Irfan Radarma" userId="cf428174-95ba-4576-8554-3a3b8ffa52b7" providerId="ADAL" clId="{4364A224-DA59-4215-87EE-ADD356CF7D22}" dt="2024-03-12T09:31:44.492" v="1013"/>
          <ac:picMkLst>
            <pc:docMk/>
            <pc:sldMk cId="1857491252" sldId="344"/>
            <ac:picMk id="9" creationId="{CAB2E267-D09E-435C-8D60-36731FF5EA23}"/>
          </ac:picMkLst>
        </pc:pic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0" creationId="{A2515EF6-F565-417F-BC92-BA0FC9E3D7FF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1" creationId="{80136337-ADF9-489F-A2AD-3D9125D78A67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2" creationId="{8BF81A8C-EE9D-47A3-A6E5-30A77E3126FB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3" creationId="{B28B63A6-6297-48B6-980A-59AA7072ED6E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4" creationId="{159E3129-1980-4450-B814-0B853BB08214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5" creationId="{E1767727-623C-49D1-B4C9-8D218CF3916D}"/>
          </ac:cxnSpMkLst>
        </pc:cxnChg>
      </pc:sldChg>
      <pc:sldChg chg="delSp modSp new mod">
        <pc:chgData name="Teuku Raja Irfan Radarma" userId="cf428174-95ba-4576-8554-3a3b8ffa52b7" providerId="ADAL" clId="{4364A224-DA59-4215-87EE-ADD356CF7D22}" dt="2024-03-12T09:33:20.084" v="1052" actId="478"/>
        <pc:sldMkLst>
          <pc:docMk/>
          <pc:sldMk cId="3804349840" sldId="345"/>
        </pc:sldMkLst>
        <pc:spChg chg="mod">
          <ac:chgData name="Teuku Raja Irfan Radarma" userId="cf428174-95ba-4576-8554-3a3b8ffa52b7" providerId="ADAL" clId="{4364A224-DA59-4215-87EE-ADD356CF7D22}" dt="2024-03-12T09:33:17.108" v="1051" actId="20577"/>
          <ac:spMkLst>
            <pc:docMk/>
            <pc:sldMk cId="3804349840" sldId="345"/>
            <ac:spMk id="2" creationId="{2B7C75FA-CBC9-469A-B621-9C4B23C3BE05}"/>
          </ac:spMkLst>
        </pc:spChg>
        <pc:spChg chg="del">
          <ac:chgData name="Teuku Raja Irfan Radarma" userId="cf428174-95ba-4576-8554-3a3b8ffa52b7" providerId="ADAL" clId="{4364A224-DA59-4215-87EE-ADD356CF7D22}" dt="2024-03-12T09:33:20.084" v="1052" actId="478"/>
          <ac:spMkLst>
            <pc:docMk/>
            <pc:sldMk cId="3804349840" sldId="345"/>
            <ac:spMk id="3" creationId="{377EB714-B79F-4654-8B23-D5C83BA7A351}"/>
          </ac:spMkLst>
        </pc:spChg>
      </pc:sld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B011F-D7B6-4AA5-96DB-211285231097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C40E93-FF8B-448D-BBEA-F69485674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219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B156A4-E5DC-BD9E-0277-60026C66B37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81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err="1"/>
              <a:t>gambar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CE7D8F-8D59-78B8-97D8-AA1D3D293B00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Black and white 3D wave design">
            <a:extLst>
              <a:ext uri="{FF2B5EF4-FFF2-40B4-BE49-F238E27FC236}">
                <a16:creationId xmlns:a16="http://schemas.microsoft.com/office/drawing/2014/main" id="{A355B9C9-62AF-74CB-DD64-6E68C347AA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2" b="18638"/>
          <a:stretch/>
        </p:blipFill>
        <p:spPr>
          <a:xfrm>
            <a:off x="0" y="3429000"/>
            <a:ext cx="12192000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8DAEF-925F-5505-B516-1E35B4B57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375" y="3429000"/>
            <a:ext cx="9144000" cy="971551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168B28-1F01-2FE5-5F22-7A39033B9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375" y="4400551"/>
            <a:ext cx="9144000" cy="1586467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E4D30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60B2D-CEA2-41AE-A645-252274BF3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C5E43-CB27-49BC-9DB7-94D08E117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58E01D-DC36-7F62-6787-C7D44BBAE6BF}"/>
              </a:ext>
            </a:extLst>
          </p:cNvPr>
          <p:cNvSpPr/>
          <p:nvPr userDrawn="1"/>
        </p:nvSpPr>
        <p:spPr>
          <a:xfrm>
            <a:off x="0" y="3181351"/>
            <a:ext cx="12192000" cy="247649"/>
          </a:xfrm>
          <a:prstGeom prst="rect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CB65A2-F0D1-50E5-D300-FA692A0819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6BD6353-9C57-985F-CA0D-9FE168345B41}"/>
              </a:ext>
            </a:extLst>
          </p:cNvPr>
          <p:cNvSpPr txBox="1"/>
          <p:nvPr userDrawn="1"/>
        </p:nvSpPr>
        <p:spPr>
          <a:xfrm>
            <a:off x="821285" y="5987018"/>
            <a:ext cx="239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Monotype Corsiva" panose="03010101010201010101" pitchFamily="66" charset="0"/>
              </a:rPr>
              <a:t>Teuku Raja Irfan Radarma</a:t>
            </a:r>
          </a:p>
        </p:txBody>
      </p:sp>
    </p:spTree>
    <p:extLst>
      <p:ext uri="{BB962C8B-B14F-4D97-AF65-F5344CB8AC3E}">
        <p14:creationId xmlns:p14="http://schemas.microsoft.com/office/powerpoint/2010/main" val="506968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F4E34C-3DBB-E858-47C3-68A12A3B4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6EAC0A-8994-E667-28A8-BC08BB604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9ED37-C602-70E8-A682-FF5465E27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40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477C2-2768-98B0-D674-F152E5CF8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5BF90-F561-63B7-96CC-31B426784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A228BE-E891-B74B-F5EF-3894938C5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967D9-385F-34B4-C1A5-643B078A7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2162B-4D97-B1C3-1432-88BFDEF81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B6EB3-DD1D-8098-2466-15E2FBB6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41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A1925-552C-C9C0-0DE6-8B703D980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CC4691-06F7-2B6D-3ACF-957758B43E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9DB517-F705-71BB-6D17-355C2DE10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9A284-8754-89F8-CE20-4D91029CC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10707-1F15-0831-432A-9385D550E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C669E-DDDA-5194-C3B2-3EF6414B4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17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80884-9102-FB05-B313-0DB1F3D8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DF3D2F-3ED5-D4AE-F6F9-096047845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4E0E-2FA3-4E5B-3DDD-2C48307DA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BDE46-39C9-F262-C10D-C350FA96A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D60A4-66C4-73A3-7158-2EA17C62A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436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045FAA-2D37-9057-31D6-C08017EE92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9450B0-FC44-1EA2-4C6E-8D9B1D53D3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3412B-7ECC-ACC1-4E68-267CC18E1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86721-00AB-0CC7-EF5F-03EE3AE5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6E0BF-8927-53D7-5A80-AF7FAEC34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452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lose up of a person's eye">
            <a:extLst>
              <a:ext uri="{FF2B5EF4-FFF2-40B4-BE49-F238E27FC236}">
                <a16:creationId xmlns:a16="http://schemas.microsoft.com/office/drawing/2014/main" id="{7097E4FB-807E-8E70-4956-74A7B808D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CB613F-A1B4-D3C7-25DC-8D05E3B77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5D33C7-84C4-AE72-483B-24AB2536C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AD0E7-98AD-8F4A-8F09-61E3DF39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0453B-D8CA-A3F8-13B2-F7A61DF82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A7DC0A-71C4-5E52-9E70-C5B7695D5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985760" cy="38645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6101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E4D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lack and white 3D wave design">
            <a:extLst>
              <a:ext uri="{FF2B5EF4-FFF2-40B4-BE49-F238E27FC236}">
                <a16:creationId xmlns:a16="http://schemas.microsoft.com/office/drawing/2014/main" id="{3BEFDFC4-5A88-4EA9-1BBB-C17CD8718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-52"/>
            <a:ext cx="12192000" cy="685805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3074" y="1084469"/>
            <a:ext cx="5800725" cy="46772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C0B2564-55DA-FA4D-DBFE-A8A986B928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73B85BB-CF98-A57C-3915-986D51559C89}"/>
              </a:ext>
            </a:extLst>
          </p:cNvPr>
          <p:cNvSpPr/>
          <p:nvPr userDrawn="1"/>
        </p:nvSpPr>
        <p:spPr>
          <a:xfrm>
            <a:off x="791497" y="1084469"/>
            <a:ext cx="4259363" cy="4259363"/>
          </a:xfrm>
          <a:prstGeom prst="ellipse">
            <a:avLst/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atin typeface="Britannic Bold" panose="020B0903060703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7249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rgbClr val="E4D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lack and white 3D wave design">
            <a:extLst>
              <a:ext uri="{FF2B5EF4-FFF2-40B4-BE49-F238E27FC236}">
                <a16:creationId xmlns:a16="http://schemas.microsoft.com/office/drawing/2014/main" id="{3BEFDFC4-5A88-4EA9-1BBB-C17CD8718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-52"/>
            <a:ext cx="12192000" cy="6858052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9C0B2564-55DA-FA4D-DBFE-A8A986B928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221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1000"/>
            <a:biLevel thresh="2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E75-7FE4-6D39-F18B-B1386AA76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1A638-2012-C8F7-B6C4-19C8D7A24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C1D878A-61B4-78B6-AAC0-3F588E250F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343496"/>
            <a:ext cx="390832" cy="39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1C4515-3840-A960-FE52-B3F6DE635CB7}"/>
              </a:ext>
            </a:extLst>
          </p:cNvPr>
          <p:cNvSpPr/>
          <p:nvPr userDrawn="1"/>
        </p:nvSpPr>
        <p:spPr>
          <a:xfrm>
            <a:off x="838200" y="6181930"/>
            <a:ext cx="10515600" cy="90795"/>
          </a:xfrm>
          <a:prstGeom prst="rect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F53667-E945-14D4-A90C-05D1E426649F}"/>
              </a:ext>
            </a:extLst>
          </p:cNvPr>
          <p:cNvSpPr txBox="1"/>
          <p:nvPr userDrawn="1"/>
        </p:nvSpPr>
        <p:spPr>
          <a:xfrm>
            <a:off x="1229032" y="6369635"/>
            <a:ext cx="1436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Pengantar</a:t>
            </a:r>
            <a:r>
              <a:rPr lang="en-US" sz="1600" dirty="0"/>
              <a:t> TIK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C8BFCB-A454-9040-8DBF-4E9479BE3D05}"/>
              </a:ext>
            </a:extLst>
          </p:cNvPr>
          <p:cNvSpPr txBox="1"/>
          <p:nvPr userDrawn="1"/>
        </p:nvSpPr>
        <p:spPr>
          <a:xfrm>
            <a:off x="4038600" y="6382921"/>
            <a:ext cx="4114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Monotype Corsiva" panose="03010101010201010101" pitchFamily="66" charset="0"/>
              </a:rPr>
              <a:t>Teuku Raja Irfan Radarma</a:t>
            </a:r>
          </a:p>
        </p:txBody>
      </p:sp>
    </p:spTree>
    <p:extLst>
      <p:ext uri="{BB962C8B-B14F-4D97-AF65-F5344CB8AC3E}">
        <p14:creationId xmlns:p14="http://schemas.microsoft.com/office/powerpoint/2010/main" val="4051033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n abstract circuit line pattern">
            <a:extLst>
              <a:ext uri="{FF2B5EF4-FFF2-40B4-BE49-F238E27FC236}">
                <a16:creationId xmlns:a16="http://schemas.microsoft.com/office/drawing/2014/main" id="{2E3B5FA6-2D9D-F25E-D8E6-3606BD33D9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0" r="13390"/>
          <a:stretch/>
        </p:blipFill>
        <p:spPr>
          <a:xfrm>
            <a:off x="4673600" y="12383"/>
            <a:ext cx="7530044" cy="6858000"/>
          </a:xfrm>
          <a:prstGeom prst="rect">
            <a:avLst/>
          </a:prstGeom>
        </p:spPr>
      </p:pic>
      <p:sp>
        <p:nvSpPr>
          <p:cNvPr id="9" name="Rectangle: Top Corners One Rounded and One Snipped 8">
            <a:extLst>
              <a:ext uri="{FF2B5EF4-FFF2-40B4-BE49-F238E27FC236}">
                <a16:creationId xmlns:a16="http://schemas.microsoft.com/office/drawing/2014/main" id="{FC9CD173-9628-4C1C-B2C0-F3C9483E2467}"/>
              </a:ext>
            </a:extLst>
          </p:cNvPr>
          <p:cNvSpPr/>
          <p:nvPr userDrawn="1"/>
        </p:nvSpPr>
        <p:spPr>
          <a:xfrm rot="5400000">
            <a:off x="647700" y="-647700"/>
            <a:ext cx="6858000" cy="8153400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4424C-1456-7F97-A7D5-3DFD9B8CD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881"/>
            <a:ext cx="620268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E1FD0-24D3-2D6F-5433-75B6F1C96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429000"/>
            <a:ext cx="620268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E4D30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53B8-72CD-0A6A-3B80-9F5393F6B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71FB3-C06E-7810-07B1-3767D5B97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B63C4CD-A611-EAA3-45C7-78686547DDB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28240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527D52-8D29-D3D2-5F30-3F229C472DEE}"/>
              </a:ext>
            </a:extLst>
          </p:cNvPr>
          <p:cNvCxnSpPr>
            <a:endCxn id="9" idx="3"/>
          </p:cNvCxnSpPr>
          <p:nvPr userDrawn="1"/>
        </p:nvCxnSpPr>
        <p:spPr>
          <a:xfrm>
            <a:off x="8153400" y="0"/>
            <a:ext cx="0" cy="3429000"/>
          </a:xfrm>
          <a:prstGeom prst="line">
            <a:avLst/>
          </a:prstGeom>
          <a:ln w="57150">
            <a:solidFill>
              <a:srgbClr val="E4D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B7E5C7-ECC4-BCC4-E23E-CB22CCFC232D}"/>
              </a:ext>
            </a:extLst>
          </p:cNvPr>
          <p:cNvCxnSpPr>
            <a:cxnSpLocks/>
            <a:stCxn id="9" idx="3"/>
          </p:cNvCxnSpPr>
          <p:nvPr userDrawn="1"/>
        </p:nvCxnSpPr>
        <p:spPr>
          <a:xfrm flipH="1">
            <a:off x="4736592" y="3429000"/>
            <a:ext cx="3416808" cy="3429000"/>
          </a:xfrm>
          <a:prstGeom prst="line">
            <a:avLst/>
          </a:prstGeom>
          <a:ln w="57150">
            <a:solidFill>
              <a:srgbClr val="E4D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023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339DA-2C22-495A-2050-6632D4241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96BE6-213D-EF68-7FCB-613DB5BCFF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32821-2212-FFB9-8249-88BDBE3D9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D76F88-C5C8-264D-104C-A8C264A8D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D97FB-8025-8A85-C4AA-B9128331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09E2AB-897E-B2A9-EB39-1CFF362F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20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C6799-6B4B-00CC-0737-327765019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FFA02-90BB-B2B5-F035-1C834F476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53401-9F40-AD3E-0626-D55823BF1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0E4F6A-F81F-0E7F-8D54-856873A1D9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BA935B-D069-9460-4459-BF4D1D493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A9E23-9F18-ED1A-5DF1-9B0659DCB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11A36E-FBBF-9DCF-9938-2599539D8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5949C8-15FA-726E-9C27-0DC40D7C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850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EF09-B442-1926-2CD5-24B30BDBF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2F290-9AE9-8C71-BA7A-CE5ABDFDC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6E5225-F528-20C2-D92B-5FEE9853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C12FF7-F415-B014-9D3D-942DAC5CA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31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080A8-208E-A677-1C33-0E1B94723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B18EC-BA8C-2AAB-5F85-DCCDD612B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ED497-36B7-7E15-015E-68D649EB9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D94E0-D630-F30C-38E4-A05C88E3F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CE704-8EE5-E145-606D-E803784D13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79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63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E5C2036-BD6E-3793-4543-1B984AA16F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01" b="30401"/>
          <a:stretch/>
        </p:blipFill>
        <p:spPr>
          <a:xfrm>
            <a:off x="0" y="0"/>
            <a:ext cx="12192000" cy="31813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17BBDE0-3A4E-3EA2-60B0-F9756E3472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Konsep</a:t>
            </a:r>
            <a:r>
              <a:rPr lang="en-US" dirty="0"/>
              <a:t> Audit dan TABK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FCC89D4-8169-77D5-D53F-1E998B469C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Teknik Audit </a:t>
            </a:r>
            <a:r>
              <a:rPr lang="en-US" dirty="0" err="1"/>
              <a:t>Berbantuan</a:t>
            </a:r>
            <a:r>
              <a:rPr lang="en-US" dirty="0"/>
              <a:t> </a:t>
            </a:r>
            <a:r>
              <a:rPr lang="en-US" dirty="0" err="1"/>
              <a:t>Komputer</a:t>
            </a:r>
            <a:endParaRPr lang="en-US" dirty="0"/>
          </a:p>
          <a:p>
            <a:r>
              <a:rPr lang="en-US" dirty="0" err="1"/>
              <a:t>Minggu</a:t>
            </a:r>
            <a:r>
              <a:rPr lang="en-US" dirty="0"/>
              <a:t> ke-1</a:t>
            </a:r>
          </a:p>
        </p:txBody>
      </p:sp>
    </p:spTree>
    <p:extLst>
      <p:ext uri="{BB962C8B-B14F-4D97-AF65-F5344CB8AC3E}">
        <p14:creationId xmlns:p14="http://schemas.microsoft.com/office/powerpoint/2010/main" val="911610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843BC-AC83-AD37-89B4-0A07E6B1A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Summarization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0A835-689B-E9C9-06FC-F749493E6D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#pivot #sumif #consolidation</a:t>
            </a:r>
          </a:p>
        </p:txBody>
      </p:sp>
    </p:spTree>
    <p:extLst>
      <p:ext uri="{BB962C8B-B14F-4D97-AF65-F5344CB8AC3E}">
        <p14:creationId xmlns:p14="http://schemas.microsoft.com/office/powerpoint/2010/main" val="57847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DD23F-D57D-4CB9-A084-088D16DB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Konsep</a:t>
            </a:r>
            <a:r>
              <a:rPr lang="en-US" dirty="0"/>
              <a:t> Summarization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48F7C-D1E0-4D01-A04B-F45D42C93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AB04A4B-DEF4-4C96-AD7D-AD32A5378278}"/>
              </a:ext>
            </a:extLst>
          </p:cNvPr>
          <p:cNvSpPr/>
          <p:nvPr/>
        </p:nvSpPr>
        <p:spPr>
          <a:xfrm>
            <a:off x="1225056" y="2312193"/>
            <a:ext cx="1619744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Apel</a:t>
            </a:r>
            <a:endParaRPr lang="en-ID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D0DBC0C-CB64-4706-BD86-2B3DA4B0BDC3}"/>
              </a:ext>
            </a:extLst>
          </p:cNvPr>
          <p:cNvSpPr/>
          <p:nvPr/>
        </p:nvSpPr>
        <p:spPr>
          <a:xfrm>
            <a:off x="1225056" y="2733384"/>
            <a:ext cx="1619744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Pir</a:t>
            </a:r>
            <a:endParaRPr lang="en-ID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D5C5100-76A5-46B7-BAFE-D7B4623C4EBB}"/>
              </a:ext>
            </a:extLst>
          </p:cNvPr>
          <p:cNvSpPr/>
          <p:nvPr/>
        </p:nvSpPr>
        <p:spPr>
          <a:xfrm>
            <a:off x="1225056" y="3154575"/>
            <a:ext cx="1619744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Jeruk</a:t>
            </a:r>
            <a:endParaRPr lang="en-ID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04E1592-DE7D-4440-AB59-3DE0343BECAC}"/>
              </a:ext>
            </a:extLst>
          </p:cNvPr>
          <p:cNvSpPr/>
          <p:nvPr/>
        </p:nvSpPr>
        <p:spPr>
          <a:xfrm>
            <a:off x="1225056" y="3578558"/>
            <a:ext cx="1619744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Apel</a:t>
            </a:r>
            <a:endParaRPr lang="en-ID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622F867-C64D-4BE4-A885-AD11EE909E06}"/>
              </a:ext>
            </a:extLst>
          </p:cNvPr>
          <p:cNvSpPr/>
          <p:nvPr/>
        </p:nvSpPr>
        <p:spPr>
          <a:xfrm>
            <a:off x="1225056" y="4002541"/>
            <a:ext cx="1619744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Jeruk</a:t>
            </a:r>
            <a:endParaRPr lang="en-ID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0787AD4-462A-4F90-BCC9-9CDDFD0F3A0A}"/>
              </a:ext>
            </a:extLst>
          </p:cNvPr>
          <p:cNvSpPr/>
          <p:nvPr/>
        </p:nvSpPr>
        <p:spPr>
          <a:xfrm>
            <a:off x="1225056" y="4418975"/>
            <a:ext cx="1619744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Pir</a:t>
            </a:r>
            <a:endParaRPr lang="en-ID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F58101B-AE55-4E0D-8BD6-A21F438ED917}"/>
              </a:ext>
            </a:extLst>
          </p:cNvPr>
          <p:cNvSpPr/>
          <p:nvPr/>
        </p:nvSpPr>
        <p:spPr>
          <a:xfrm>
            <a:off x="1225056" y="4842958"/>
            <a:ext cx="1619744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Pir</a:t>
            </a:r>
            <a:endParaRPr lang="en-ID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DFBA5F9-7454-4D74-84C3-000C838E3CA2}"/>
              </a:ext>
            </a:extLst>
          </p:cNvPr>
          <p:cNvCxnSpPr>
            <a:cxnSpLocks/>
          </p:cNvCxnSpPr>
          <p:nvPr/>
        </p:nvCxnSpPr>
        <p:spPr>
          <a:xfrm flipV="1">
            <a:off x="5501565" y="3751149"/>
            <a:ext cx="1049945" cy="84855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E99A8DA-5D42-40AD-B0F6-5487B2442AFA}"/>
              </a:ext>
            </a:extLst>
          </p:cNvPr>
          <p:cNvCxnSpPr>
            <a:cxnSpLocks/>
          </p:cNvCxnSpPr>
          <p:nvPr/>
        </p:nvCxnSpPr>
        <p:spPr>
          <a:xfrm>
            <a:off x="5505991" y="2807852"/>
            <a:ext cx="1045519" cy="6265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A2092C98-3129-4768-A561-D17D9060DAEB}"/>
              </a:ext>
            </a:extLst>
          </p:cNvPr>
          <p:cNvSpPr/>
          <p:nvPr/>
        </p:nvSpPr>
        <p:spPr>
          <a:xfrm>
            <a:off x="7450368" y="3000786"/>
            <a:ext cx="1619744" cy="3693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Apel</a:t>
            </a:r>
            <a:endParaRPr lang="en-ID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8B1C31C-4E1B-4345-AF33-1CD47C611187}"/>
              </a:ext>
            </a:extLst>
          </p:cNvPr>
          <p:cNvSpPr/>
          <p:nvPr/>
        </p:nvSpPr>
        <p:spPr>
          <a:xfrm>
            <a:off x="7450368" y="3421977"/>
            <a:ext cx="1619744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Pir</a:t>
            </a:r>
            <a:endParaRPr lang="en-ID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629F311-D2EF-4095-BC58-D62D64ACA939}"/>
              </a:ext>
            </a:extLst>
          </p:cNvPr>
          <p:cNvSpPr/>
          <p:nvPr/>
        </p:nvSpPr>
        <p:spPr>
          <a:xfrm>
            <a:off x="7450368" y="3843168"/>
            <a:ext cx="1619744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Jeruk</a:t>
            </a:r>
            <a:endParaRPr lang="en-ID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D6CFD9B-8FC0-4730-975B-6A96DDEF0E4D}"/>
              </a:ext>
            </a:extLst>
          </p:cNvPr>
          <p:cNvSpPr/>
          <p:nvPr/>
        </p:nvSpPr>
        <p:spPr>
          <a:xfrm>
            <a:off x="9223750" y="3000786"/>
            <a:ext cx="1619744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300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A70B590-8D53-499A-856F-48AEB52DC1E2}"/>
              </a:ext>
            </a:extLst>
          </p:cNvPr>
          <p:cNvSpPr/>
          <p:nvPr/>
        </p:nvSpPr>
        <p:spPr>
          <a:xfrm>
            <a:off x="9223750" y="3421977"/>
            <a:ext cx="1619744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250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9B17A62-7F05-4237-89CC-416620BF5329}"/>
              </a:ext>
            </a:extLst>
          </p:cNvPr>
          <p:cNvSpPr/>
          <p:nvPr/>
        </p:nvSpPr>
        <p:spPr>
          <a:xfrm>
            <a:off x="9223750" y="3843168"/>
            <a:ext cx="1619744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75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9E5C743-BD27-4762-B0F9-DC91AA9C010E}"/>
              </a:ext>
            </a:extLst>
          </p:cNvPr>
          <p:cNvSpPr/>
          <p:nvPr/>
        </p:nvSpPr>
        <p:spPr>
          <a:xfrm>
            <a:off x="3013603" y="2321429"/>
            <a:ext cx="1619744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200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BB1142F-BC59-4006-BF2D-A7E42E503176}"/>
              </a:ext>
            </a:extLst>
          </p:cNvPr>
          <p:cNvSpPr/>
          <p:nvPr/>
        </p:nvSpPr>
        <p:spPr>
          <a:xfrm>
            <a:off x="3013603" y="2733384"/>
            <a:ext cx="1619744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50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8EDBB6B-A8A1-4946-8619-22B9DC145746}"/>
              </a:ext>
            </a:extLst>
          </p:cNvPr>
          <p:cNvSpPr/>
          <p:nvPr/>
        </p:nvSpPr>
        <p:spPr>
          <a:xfrm>
            <a:off x="3013603" y="3154575"/>
            <a:ext cx="1619744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20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CEAA7D6-386C-4341-8C60-A77C5774B94E}"/>
              </a:ext>
            </a:extLst>
          </p:cNvPr>
          <p:cNvSpPr/>
          <p:nvPr/>
        </p:nvSpPr>
        <p:spPr>
          <a:xfrm>
            <a:off x="3013603" y="3578558"/>
            <a:ext cx="1619744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100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BF3C255-353A-4831-9697-A7CDF80A94F3}"/>
              </a:ext>
            </a:extLst>
          </p:cNvPr>
          <p:cNvSpPr/>
          <p:nvPr/>
        </p:nvSpPr>
        <p:spPr>
          <a:xfrm>
            <a:off x="3013603" y="4002541"/>
            <a:ext cx="1619744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55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6AF18A9-2522-4806-9B53-78EBC64C0ED8}"/>
              </a:ext>
            </a:extLst>
          </p:cNvPr>
          <p:cNvSpPr/>
          <p:nvPr/>
        </p:nvSpPr>
        <p:spPr>
          <a:xfrm>
            <a:off x="3013603" y="4418975"/>
            <a:ext cx="1619744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120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9B5F13D-8339-4B77-A364-017084A2E278}"/>
              </a:ext>
            </a:extLst>
          </p:cNvPr>
          <p:cNvSpPr/>
          <p:nvPr/>
        </p:nvSpPr>
        <p:spPr>
          <a:xfrm>
            <a:off x="3013603" y="4842958"/>
            <a:ext cx="1619744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80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D35EFF7-F249-4146-B520-714E831AD443}"/>
              </a:ext>
            </a:extLst>
          </p:cNvPr>
          <p:cNvSpPr txBox="1"/>
          <p:nvPr/>
        </p:nvSpPr>
        <p:spPr>
          <a:xfrm>
            <a:off x="1469004" y="1817513"/>
            <a:ext cx="1131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Identitias</a:t>
            </a:r>
            <a:endParaRPr lang="en-ID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EAE1690-8B0D-4FC8-B1B1-D56A8CCF601A}"/>
              </a:ext>
            </a:extLst>
          </p:cNvPr>
          <p:cNvSpPr txBox="1"/>
          <p:nvPr/>
        </p:nvSpPr>
        <p:spPr>
          <a:xfrm>
            <a:off x="3326383" y="1817513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</a:t>
            </a:r>
            <a:endParaRPr lang="en-ID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07036D-72A2-4245-A4E7-47A1CCF7F883}"/>
              </a:ext>
            </a:extLst>
          </p:cNvPr>
          <p:cNvSpPr txBox="1"/>
          <p:nvPr/>
        </p:nvSpPr>
        <p:spPr>
          <a:xfrm>
            <a:off x="7792958" y="2548718"/>
            <a:ext cx="916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Criteria</a:t>
            </a:r>
            <a:endParaRPr lang="en-ID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F385B87-6E07-4C83-BD24-6B55E9177D66}"/>
              </a:ext>
            </a:extLst>
          </p:cNvPr>
          <p:cNvSpPr txBox="1"/>
          <p:nvPr/>
        </p:nvSpPr>
        <p:spPr>
          <a:xfrm>
            <a:off x="9417107" y="2242055"/>
            <a:ext cx="1233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Calculated</a:t>
            </a:r>
          </a:p>
          <a:p>
            <a:pPr algn="ctr"/>
            <a:r>
              <a:rPr lang="en-US" dirty="0"/>
              <a:t>Number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857162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0C53B-9671-4025-9255-8F6CC2B15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19B73E5-4154-434C-87E2-F941B1AF1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>
            <a:normAutofit fontScale="90000"/>
          </a:bodyPr>
          <a:lstStyle/>
          <a:p>
            <a:r>
              <a:rPr lang="en-US" dirty="0"/>
              <a:t>CONSOLIDATE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4DD2CF0-AF62-4F82-A92C-D312FECDA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335" y="1564367"/>
            <a:ext cx="4298827" cy="3726009"/>
          </a:xfr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44000" tIns="144000" rIns="144000" bIns="72000">
            <a:normAutofit/>
          </a:bodyPr>
          <a:lstStyle/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</a:rPr>
              <a:t>Letakkan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kursor</a:t>
            </a:r>
            <a:r>
              <a:rPr lang="en-US" sz="1800" dirty="0">
                <a:solidFill>
                  <a:schemeClr val="tx1"/>
                </a:solidFill>
              </a:rPr>
              <a:t> pada salah </a:t>
            </a:r>
            <a:r>
              <a:rPr lang="en-US" sz="1800" dirty="0" err="1">
                <a:solidFill>
                  <a:schemeClr val="tx1"/>
                </a:solidFill>
              </a:rPr>
              <a:t>satu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sel</a:t>
            </a:r>
            <a:r>
              <a:rPr lang="en-US" sz="1800" dirty="0">
                <a:solidFill>
                  <a:schemeClr val="tx1"/>
                </a:solidFill>
              </a:rPr>
              <a:t> di sheet yang </a:t>
            </a:r>
            <a:r>
              <a:rPr lang="en-US" sz="1800" dirty="0" err="1">
                <a:solidFill>
                  <a:schemeClr val="tx1"/>
                </a:solidFill>
              </a:rPr>
              <a:t>kosong</a:t>
            </a:r>
            <a:endParaRPr lang="en-US" sz="18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</a:rPr>
              <a:t>Klik</a:t>
            </a:r>
            <a:r>
              <a:rPr lang="en-US" sz="1800" dirty="0">
                <a:solidFill>
                  <a:schemeClr val="tx1"/>
                </a:solidFill>
              </a:rPr>
              <a:t> menu Data 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 Consolidate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Pada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saat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kursor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berada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di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kotak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Reference,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Klik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 Sheet Data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Penjualan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,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kemudian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sorot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area C1:D17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Klik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tombol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Add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Aktifkan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kotak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Top Row dan Left Column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Klik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OK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CBFC90-D703-43BA-975E-3510E97D4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741" y="1564367"/>
            <a:ext cx="7063365" cy="129676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5CC1BC0-CA77-4109-A0D5-84E58B8CD946}"/>
              </a:ext>
            </a:extLst>
          </p:cNvPr>
          <p:cNvCxnSpPr>
            <a:cxnSpLocks/>
          </p:cNvCxnSpPr>
          <p:nvPr/>
        </p:nvCxnSpPr>
        <p:spPr>
          <a:xfrm flipV="1">
            <a:off x="4143829" y="1907459"/>
            <a:ext cx="909952" cy="530317"/>
          </a:xfrm>
          <a:prstGeom prst="straightConnector1">
            <a:avLst/>
          </a:prstGeom>
          <a:ln w="19050">
            <a:solidFill>
              <a:srgbClr val="0202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4A92F2C-B4F3-45B2-9371-0130E9F17BCC}"/>
              </a:ext>
            </a:extLst>
          </p:cNvPr>
          <p:cNvCxnSpPr>
            <a:cxnSpLocks/>
          </p:cNvCxnSpPr>
          <p:nvPr/>
        </p:nvCxnSpPr>
        <p:spPr>
          <a:xfrm flipV="1">
            <a:off x="4143829" y="2064775"/>
            <a:ext cx="6288197" cy="373001"/>
          </a:xfrm>
          <a:prstGeom prst="straightConnector1">
            <a:avLst/>
          </a:prstGeom>
          <a:ln w="19050">
            <a:solidFill>
              <a:srgbClr val="0202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EE0C7B5-AE08-471C-B13E-70059E009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2859" y="3018444"/>
            <a:ext cx="5236524" cy="315502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4F713C9-3498-4D9C-921B-8E843DA54046}"/>
              </a:ext>
            </a:extLst>
          </p:cNvPr>
          <p:cNvCxnSpPr>
            <a:cxnSpLocks/>
          </p:cNvCxnSpPr>
          <p:nvPr/>
        </p:nvCxnSpPr>
        <p:spPr>
          <a:xfrm>
            <a:off x="4245429" y="3069771"/>
            <a:ext cx="1435524" cy="1025574"/>
          </a:xfrm>
          <a:prstGeom prst="straightConnector1">
            <a:avLst/>
          </a:prstGeom>
          <a:ln w="19050">
            <a:solidFill>
              <a:srgbClr val="0202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FCA9200-3BFD-4DB3-BA4C-A7E84C883543}"/>
              </a:ext>
            </a:extLst>
          </p:cNvPr>
          <p:cNvCxnSpPr>
            <a:cxnSpLocks/>
          </p:cNvCxnSpPr>
          <p:nvPr/>
        </p:nvCxnSpPr>
        <p:spPr>
          <a:xfrm>
            <a:off x="2750457" y="3924142"/>
            <a:ext cx="7132845" cy="671815"/>
          </a:xfrm>
          <a:prstGeom prst="straightConnector1">
            <a:avLst/>
          </a:prstGeom>
          <a:ln w="19050">
            <a:solidFill>
              <a:srgbClr val="0202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36DDFF5-04DB-4B7D-826B-A554D046E8A0}"/>
              </a:ext>
            </a:extLst>
          </p:cNvPr>
          <p:cNvCxnSpPr>
            <a:cxnSpLocks/>
          </p:cNvCxnSpPr>
          <p:nvPr/>
        </p:nvCxnSpPr>
        <p:spPr>
          <a:xfrm>
            <a:off x="4296229" y="4347494"/>
            <a:ext cx="1384724" cy="988933"/>
          </a:xfrm>
          <a:prstGeom prst="straightConnector1">
            <a:avLst/>
          </a:prstGeom>
          <a:ln w="19050">
            <a:solidFill>
              <a:srgbClr val="0202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AACA3F-B77C-475F-A86E-DD3551561989}"/>
              </a:ext>
            </a:extLst>
          </p:cNvPr>
          <p:cNvCxnSpPr>
            <a:cxnSpLocks/>
          </p:cNvCxnSpPr>
          <p:nvPr/>
        </p:nvCxnSpPr>
        <p:spPr>
          <a:xfrm>
            <a:off x="1886857" y="4949716"/>
            <a:ext cx="6809671" cy="1015664"/>
          </a:xfrm>
          <a:prstGeom prst="straightConnector1">
            <a:avLst/>
          </a:prstGeom>
          <a:ln w="19050">
            <a:solidFill>
              <a:srgbClr val="0202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5888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533A66-9408-4B1C-A6AA-4BD828AF2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460E1B1-3D6B-4AE8-A1F8-62E5E6DFB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>
            <a:normAutofit fontScale="90000"/>
          </a:bodyPr>
          <a:lstStyle/>
          <a:p>
            <a:r>
              <a:rPr lang="en-US" dirty="0"/>
              <a:t>SUMIF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159AB4A-DF14-45DD-AC5C-E5D555DD9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17705"/>
            <a:ext cx="4298827" cy="4132409"/>
          </a:xfr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44000" tIns="144000" rIns="144000" bIns="72000">
            <a:normAutofit/>
          </a:bodyPr>
          <a:lstStyle/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</a:rPr>
              <a:t>Letakkan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kursor</a:t>
            </a:r>
            <a:r>
              <a:rPr lang="en-US" sz="1800" dirty="0">
                <a:solidFill>
                  <a:schemeClr val="tx1"/>
                </a:solidFill>
              </a:rPr>
              <a:t> pada salah </a:t>
            </a:r>
            <a:r>
              <a:rPr lang="en-US" sz="1800" dirty="0" err="1">
                <a:solidFill>
                  <a:schemeClr val="tx1"/>
                </a:solidFill>
              </a:rPr>
              <a:t>satu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sel</a:t>
            </a:r>
            <a:r>
              <a:rPr lang="en-US" sz="1800" dirty="0">
                <a:solidFill>
                  <a:schemeClr val="tx1"/>
                </a:solidFill>
              </a:rPr>
              <a:t> yang </a:t>
            </a:r>
            <a:r>
              <a:rPr lang="en-US" sz="1800" dirty="0" err="1">
                <a:solidFill>
                  <a:schemeClr val="tx1"/>
                </a:solidFill>
              </a:rPr>
              <a:t>akan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menjadi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kolom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hasil</a:t>
            </a:r>
            <a:r>
              <a:rPr lang="en-US" sz="1800" dirty="0">
                <a:solidFill>
                  <a:schemeClr val="tx1"/>
                </a:solidFill>
              </a:rPr>
              <a:t> summarize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</a:rPr>
              <a:t>Ketik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rumus</a:t>
            </a:r>
            <a:r>
              <a:rPr lang="en-US" sz="1800" dirty="0">
                <a:solidFill>
                  <a:schemeClr val="tx1"/>
                </a:solidFill>
              </a:rPr>
              <a:t> =SUMIF(</a:t>
            </a:r>
            <a:endParaRPr lang="en-US" sz="18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Tentukan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range ($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kolom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identitas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$)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Tentukan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criteria (Nama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Akun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yang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akan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jadi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kriteria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Tentukan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sum_range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($</a:t>
            </a: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kolom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number$)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/>
                </a:solidFill>
                <a:sym typeface="Wingdings" panose="05000000000000000000" pitchFamily="2" charset="2"/>
              </a:rPr>
              <a:t>Tekan</a:t>
            </a: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 Enter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644C2E-0C61-4144-A9B6-B4BE56E14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241" y="961836"/>
            <a:ext cx="3695700" cy="1524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1EA352-84D2-4817-9A93-4ACD6138A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241" y="2583672"/>
            <a:ext cx="2314575" cy="1866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8212BC-162E-405D-97E8-AF3D1C951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9586" y="4637610"/>
            <a:ext cx="5067300" cy="11811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0B75E70-7ACD-4B13-9723-0A3A1C0865CB}"/>
              </a:ext>
            </a:extLst>
          </p:cNvPr>
          <p:cNvCxnSpPr>
            <a:cxnSpLocks/>
          </p:cNvCxnSpPr>
          <p:nvPr/>
        </p:nvCxnSpPr>
        <p:spPr>
          <a:xfrm>
            <a:off x="4730827" y="1723838"/>
            <a:ext cx="1365173" cy="0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82EF5CD-0967-46FA-8969-9CF8321EF312}"/>
              </a:ext>
            </a:extLst>
          </p:cNvPr>
          <p:cNvCxnSpPr>
            <a:cxnSpLocks/>
          </p:cNvCxnSpPr>
          <p:nvPr/>
        </p:nvCxnSpPr>
        <p:spPr>
          <a:xfrm flipV="1">
            <a:off x="4730827" y="1828800"/>
            <a:ext cx="1314829" cy="544286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8AFCAA3-92D6-4823-8574-965C20DF1BE3}"/>
              </a:ext>
            </a:extLst>
          </p:cNvPr>
          <p:cNvCxnSpPr>
            <a:cxnSpLocks/>
          </p:cNvCxnSpPr>
          <p:nvPr/>
        </p:nvCxnSpPr>
        <p:spPr>
          <a:xfrm>
            <a:off x="4730827" y="2854036"/>
            <a:ext cx="653973" cy="296669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9744F49-3301-4C7F-84E1-FC12DDDED4BC}"/>
              </a:ext>
            </a:extLst>
          </p:cNvPr>
          <p:cNvCxnSpPr>
            <a:cxnSpLocks/>
          </p:cNvCxnSpPr>
          <p:nvPr/>
        </p:nvCxnSpPr>
        <p:spPr>
          <a:xfrm flipV="1">
            <a:off x="4730827" y="1634838"/>
            <a:ext cx="386118" cy="1630876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6C19670-D8E3-4DFC-A81C-18F3514ED474}"/>
              </a:ext>
            </a:extLst>
          </p:cNvPr>
          <p:cNvCxnSpPr>
            <a:cxnSpLocks/>
          </p:cNvCxnSpPr>
          <p:nvPr/>
        </p:nvCxnSpPr>
        <p:spPr>
          <a:xfrm>
            <a:off x="4730827" y="3824514"/>
            <a:ext cx="1806892" cy="0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018F9B02-8CF3-47AF-94DB-360DEB2CFD8A}"/>
              </a:ext>
            </a:extLst>
          </p:cNvPr>
          <p:cNvSpPr/>
          <p:nvPr/>
        </p:nvSpPr>
        <p:spPr>
          <a:xfrm>
            <a:off x="5532582" y="2854036"/>
            <a:ext cx="1005137" cy="1546588"/>
          </a:xfrm>
          <a:prstGeom prst="rect">
            <a:avLst/>
          </a:prstGeom>
          <a:noFill/>
          <a:ln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722AA96-3E05-4CB1-9E7A-EF6F774F3C2F}"/>
              </a:ext>
            </a:extLst>
          </p:cNvPr>
          <p:cNvSpPr/>
          <p:nvPr/>
        </p:nvSpPr>
        <p:spPr>
          <a:xfrm>
            <a:off x="6558039" y="2854036"/>
            <a:ext cx="594601" cy="1546588"/>
          </a:xfrm>
          <a:prstGeom prst="rect">
            <a:avLst/>
          </a:prstGeom>
          <a:noFill/>
          <a:ln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9992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7789AB-696E-4F3D-9906-476D1ED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77EE948-7534-46E1-A709-1942FCA3D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>
            <a:normAutofit fontScale="90000"/>
          </a:bodyPr>
          <a:lstStyle/>
          <a:p>
            <a:r>
              <a:rPr lang="en-US" dirty="0"/>
              <a:t>PIVOT TABLE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B10C015-7DEA-4096-A4A1-9FEEBB50B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17705"/>
            <a:ext cx="4298827" cy="4593953"/>
          </a:xfr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44000" tIns="144000" rIns="144000" bIns="72000">
            <a:normAutofit fontScale="77500" lnSpcReduction="20000"/>
          </a:bodyPr>
          <a:lstStyle/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Blok range data </a:t>
            </a:r>
            <a:r>
              <a:rPr lang="en-US" dirty="0" err="1">
                <a:solidFill>
                  <a:schemeClr val="tx1"/>
                </a:solidFill>
              </a:rPr>
              <a:t>atau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letakkan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kursor</a:t>
            </a:r>
            <a:r>
              <a:rPr lang="en-US" dirty="0">
                <a:solidFill>
                  <a:schemeClr val="tx1"/>
                </a:solidFill>
              </a:rPr>
              <a:t> pada salah </a:t>
            </a:r>
            <a:r>
              <a:rPr lang="en-US" dirty="0" err="1">
                <a:solidFill>
                  <a:schemeClr val="tx1"/>
                </a:solidFill>
              </a:rPr>
              <a:t>satu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sel</a:t>
            </a:r>
            <a:r>
              <a:rPr lang="en-US" dirty="0">
                <a:solidFill>
                  <a:schemeClr val="tx1"/>
                </a:solidFill>
              </a:rPr>
              <a:t> data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Klik</a:t>
            </a:r>
            <a:r>
              <a:rPr lang="en-US" dirty="0">
                <a:solidFill>
                  <a:schemeClr val="tx1"/>
                </a:solidFill>
              </a:rPr>
              <a:t> menu Insert 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 PivotTable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Pastikan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Table/Range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mencakup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seluruh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range data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Tentukan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lokasi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pivot table yang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akan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dibuat</a:t>
            </a:r>
            <a:endParaRPr lang="en-US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Seret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kolom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Nama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Akun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ke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area Rows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Seret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kolom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Nilai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ke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area Values (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pastikan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value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settingnya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adalah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 Sum)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0D83D3-7533-472B-B8ED-AFA4776AB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777" y="713160"/>
            <a:ext cx="2295525" cy="15716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CB068B-D978-4849-B4BD-34931824A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905" y="2689799"/>
            <a:ext cx="3989313" cy="32218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B2E267-D09E-435C-8D60-36731FF5E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8669" y="1011782"/>
            <a:ext cx="2803693" cy="401009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2515EF6-F565-417F-BC92-BA0FC9E3D7FF}"/>
              </a:ext>
            </a:extLst>
          </p:cNvPr>
          <p:cNvCxnSpPr>
            <a:cxnSpLocks/>
          </p:cNvCxnSpPr>
          <p:nvPr/>
        </p:nvCxnSpPr>
        <p:spPr>
          <a:xfrm flipV="1">
            <a:off x="4165600" y="1011782"/>
            <a:ext cx="2295525" cy="1273004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0136337-ADF9-489F-A2AD-3D9125D78A67}"/>
              </a:ext>
            </a:extLst>
          </p:cNvPr>
          <p:cNvCxnSpPr/>
          <p:nvPr/>
        </p:nvCxnSpPr>
        <p:spPr>
          <a:xfrm flipV="1">
            <a:off x="4165600" y="1597891"/>
            <a:ext cx="988291" cy="686894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BF81A8C-EE9D-47A3-A6E5-30A77E3126FB}"/>
              </a:ext>
            </a:extLst>
          </p:cNvPr>
          <p:cNvCxnSpPr/>
          <p:nvPr/>
        </p:nvCxnSpPr>
        <p:spPr>
          <a:xfrm>
            <a:off x="4405745" y="2909455"/>
            <a:ext cx="1408259" cy="519545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8B63A6-6297-48B6-980A-59AA7072ED6E}"/>
              </a:ext>
            </a:extLst>
          </p:cNvPr>
          <p:cNvCxnSpPr/>
          <p:nvPr/>
        </p:nvCxnSpPr>
        <p:spPr>
          <a:xfrm>
            <a:off x="4294909" y="3628276"/>
            <a:ext cx="1357746" cy="1322415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59E3129-1980-4450-B814-0B853BB08214}"/>
              </a:ext>
            </a:extLst>
          </p:cNvPr>
          <p:cNvCxnSpPr/>
          <p:nvPr/>
        </p:nvCxnSpPr>
        <p:spPr>
          <a:xfrm>
            <a:off x="4294909" y="4313382"/>
            <a:ext cx="4611387" cy="184727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1767727-623C-49D1-B4C9-8D218CF3916D}"/>
              </a:ext>
            </a:extLst>
          </p:cNvPr>
          <p:cNvCxnSpPr/>
          <p:nvPr/>
        </p:nvCxnSpPr>
        <p:spPr>
          <a:xfrm flipV="1">
            <a:off x="4405745" y="4608945"/>
            <a:ext cx="6077528" cy="746759"/>
          </a:xfrm>
          <a:prstGeom prst="straightConnector1">
            <a:avLst/>
          </a:prstGeom>
          <a:ln w="190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7491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C75FA-CBC9-469A-B621-9C4B23C3B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04349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79CBE2-7ADF-23F1-83BE-26DF183A5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Pengolahan</a:t>
            </a:r>
            <a:r>
              <a:rPr lang="en-US" dirty="0"/>
              <a:t>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i="1" dirty="0"/>
              <a:t>Summarization </a:t>
            </a:r>
            <a:r>
              <a:rPr lang="en-US" dirty="0" err="1"/>
              <a:t>dengan</a:t>
            </a:r>
            <a:r>
              <a:rPr lang="en-US" dirty="0"/>
              <a:t> Spreadsheet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Filter dan Advanced Filter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Praktik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074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19">
            <a:extLst>
              <a:ext uri="{FF2B5EF4-FFF2-40B4-BE49-F238E27FC236}">
                <a16:creationId xmlns:a16="http://schemas.microsoft.com/office/drawing/2014/main" id="{FAAF59D4-F834-45D2-BAD4-DB1C0643BC31}"/>
              </a:ext>
            </a:extLst>
          </p:cNvPr>
          <p:cNvSpPr/>
          <p:nvPr/>
        </p:nvSpPr>
        <p:spPr>
          <a:xfrm>
            <a:off x="2862698" y="1293197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44" name="Freeform 23">
            <a:extLst>
              <a:ext uri="{FF2B5EF4-FFF2-40B4-BE49-F238E27FC236}">
                <a16:creationId xmlns:a16="http://schemas.microsoft.com/office/drawing/2014/main" id="{03791770-870D-44A9-AB84-71799A78665D}"/>
              </a:ext>
            </a:extLst>
          </p:cNvPr>
          <p:cNvSpPr/>
          <p:nvPr/>
        </p:nvSpPr>
        <p:spPr>
          <a:xfrm>
            <a:off x="4979928" y="1302546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</a:t>
            </a:r>
            <a:endParaRPr lang="en-ID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40047C7-844B-4A3F-A64F-437D096C098C}"/>
              </a:ext>
            </a:extLst>
          </p:cNvPr>
          <p:cNvSpPr txBox="1"/>
          <p:nvPr/>
        </p:nvSpPr>
        <p:spPr>
          <a:xfrm>
            <a:off x="2979336" y="1329211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Konsep</a:t>
            </a:r>
            <a:r>
              <a:rPr lang="en-US" sz="1600" dirty="0">
                <a:solidFill>
                  <a:schemeClr val="bg1"/>
                </a:solidFill>
              </a:rPr>
              <a:t> Audit dan TABK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F772BDB-296C-4CDA-A575-30E2A4259153}"/>
              </a:ext>
            </a:extLst>
          </p:cNvPr>
          <p:cNvSpPr txBox="1"/>
          <p:nvPr/>
        </p:nvSpPr>
        <p:spPr>
          <a:xfrm>
            <a:off x="1596705" y="1186890"/>
            <a:ext cx="10931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 err="1"/>
              <a:t>Jenis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 err="1"/>
              <a:t>Tahap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/>
              <a:t>Peran TABK</a:t>
            </a:r>
            <a:endParaRPr lang="en-ID" sz="1200" dirty="0"/>
          </a:p>
        </p:txBody>
      </p:sp>
      <p:sp>
        <p:nvSpPr>
          <p:cNvPr id="56" name="Freeform 19">
            <a:extLst>
              <a:ext uri="{FF2B5EF4-FFF2-40B4-BE49-F238E27FC236}">
                <a16:creationId xmlns:a16="http://schemas.microsoft.com/office/drawing/2014/main" id="{B29B573F-C9DE-44EF-A6D4-780F04058B90}"/>
              </a:ext>
            </a:extLst>
          </p:cNvPr>
          <p:cNvSpPr/>
          <p:nvPr/>
        </p:nvSpPr>
        <p:spPr>
          <a:xfrm>
            <a:off x="6624573" y="1293197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57" name="Freeform 23">
            <a:extLst>
              <a:ext uri="{FF2B5EF4-FFF2-40B4-BE49-F238E27FC236}">
                <a16:creationId xmlns:a16="http://schemas.microsoft.com/office/drawing/2014/main" id="{99FD91A3-C023-465C-AB16-FCE686B9913F}"/>
              </a:ext>
            </a:extLst>
          </p:cNvPr>
          <p:cNvSpPr/>
          <p:nvPr/>
        </p:nvSpPr>
        <p:spPr>
          <a:xfrm>
            <a:off x="6570098" y="1302546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sz="1600" dirty="0"/>
              <a:t>9-10</a:t>
            </a:r>
            <a:endParaRPr lang="en-ID" sz="14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B0A9032-0522-445C-A1D5-4FBAD3B18194}"/>
              </a:ext>
            </a:extLst>
          </p:cNvPr>
          <p:cNvSpPr txBox="1"/>
          <p:nvPr/>
        </p:nvSpPr>
        <p:spPr>
          <a:xfrm>
            <a:off x="7208206" y="1329211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294"/>
                </a:solidFill>
              </a:rPr>
              <a:t>Data, </a:t>
            </a:r>
            <a:r>
              <a:rPr lang="en-US" sz="1600" dirty="0" err="1">
                <a:solidFill>
                  <a:srgbClr val="020294"/>
                </a:solidFill>
              </a:rPr>
              <a:t>Tabel</a:t>
            </a:r>
            <a:r>
              <a:rPr lang="en-US" sz="1600" dirty="0">
                <a:solidFill>
                  <a:srgbClr val="020294"/>
                </a:solidFill>
              </a:rPr>
              <a:t>, dan Query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60" name="Freeform 19">
            <a:extLst>
              <a:ext uri="{FF2B5EF4-FFF2-40B4-BE49-F238E27FC236}">
                <a16:creationId xmlns:a16="http://schemas.microsoft.com/office/drawing/2014/main" id="{6D347F70-9E5A-43EB-B1CC-8534A5C73067}"/>
              </a:ext>
            </a:extLst>
          </p:cNvPr>
          <p:cNvSpPr/>
          <p:nvPr/>
        </p:nvSpPr>
        <p:spPr>
          <a:xfrm>
            <a:off x="2862698" y="2150859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61" name="Freeform 23">
            <a:extLst>
              <a:ext uri="{FF2B5EF4-FFF2-40B4-BE49-F238E27FC236}">
                <a16:creationId xmlns:a16="http://schemas.microsoft.com/office/drawing/2014/main" id="{866464B7-25BE-4C6A-89AA-50DE4E7FB6F5}"/>
              </a:ext>
            </a:extLst>
          </p:cNvPr>
          <p:cNvSpPr/>
          <p:nvPr/>
        </p:nvSpPr>
        <p:spPr>
          <a:xfrm>
            <a:off x="4979928" y="2160208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2</a:t>
            </a:r>
            <a:endParaRPr lang="en-ID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4043BB8-68C5-4514-B91B-57A72A4CC51F}"/>
              </a:ext>
            </a:extLst>
          </p:cNvPr>
          <p:cNvSpPr txBox="1"/>
          <p:nvPr/>
        </p:nvSpPr>
        <p:spPr>
          <a:xfrm>
            <a:off x="2979336" y="2186873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Pengolahan</a:t>
            </a:r>
            <a:r>
              <a:rPr lang="en-US" sz="1600" dirty="0">
                <a:solidFill>
                  <a:schemeClr val="bg1"/>
                </a:solidFill>
              </a:rPr>
              <a:t> Data </a:t>
            </a:r>
            <a:r>
              <a:rPr lang="en-US" sz="1600" dirty="0" err="1">
                <a:solidFill>
                  <a:schemeClr val="bg1"/>
                </a:solidFill>
              </a:rPr>
              <a:t>Elektronik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AAD1113-84C0-4E4F-BAD7-57B2F7E870C1}"/>
              </a:ext>
            </a:extLst>
          </p:cNvPr>
          <p:cNvSpPr txBox="1"/>
          <p:nvPr/>
        </p:nvSpPr>
        <p:spPr>
          <a:xfrm>
            <a:off x="808862" y="2227156"/>
            <a:ext cx="18809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Pengolahan</a:t>
            </a:r>
            <a:r>
              <a:rPr lang="en-US" sz="1200" dirty="0"/>
              <a:t> Data</a:t>
            </a:r>
          </a:p>
          <a:p>
            <a:pPr algn="r"/>
            <a:r>
              <a:rPr lang="en-US" sz="1200" dirty="0" err="1"/>
              <a:t>Fungsi</a:t>
            </a:r>
            <a:r>
              <a:rPr lang="en-US" sz="1200" dirty="0"/>
              <a:t> </a:t>
            </a:r>
            <a:r>
              <a:rPr lang="en-US" sz="1200" dirty="0" err="1"/>
              <a:t>Pengolahan</a:t>
            </a:r>
            <a:r>
              <a:rPr lang="en-US" sz="1200" dirty="0"/>
              <a:t> Data</a:t>
            </a:r>
            <a:endParaRPr lang="en-ID" sz="1200" dirty="0"/>
          </a:p>
        </p:txBody>
      </p:sp>
      <p:sp>
        <p:nvSpPr>
          <p:cNvPr id="64" name="Freeform 19">
            <a:extLst>
              <a:ext uri="{FF2B5EF4-FFF2-40B4-BE49-F238E27FC236}">
                <a16:creationId xmlns:a16="http://schemas.microsoft.com/office/drawing/2014/main" id="{C5A53A20-A941-4531-8593-0A7B3A41BBF9}"/>
              </a:ext>
            </a:extLst>
          </p:cNvPr>
          <p:cNvSpPr/>
          <p:nvPr/>
        </p:nvSpPr>
        <p:spPr>
          <a:xfrm>
            <a:off x="2862698" y="300398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65" name="Freeform 23">
            <a:extLst>
              <a:ext uri="{FF2B5EF4-FFF2-40B4-BE49-F238E27FC236}">
                <a16:creationId xmlns:a16="http://schemas.microsoft.com/office/drawing/2014/main" id="{005DE724-CEAD-4066-8DB5-4092F221A4CD}"/>
              </a:ext>
            </a:extLst>
          </p:cNvPr>
          <p:cNvSpPr/>
          <p:nvPr/>
        </p:nvSpPr>
        <p:spPr>
          <a:xfrm>
            <a:off x="4979928" y="301333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3-4</a:t>
            </a:r>
            <a:endParaRPr lang="en-ID" sz="14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9531F7F-A1E4-4804-8E24-D3A846B8D616}"/>
              </a:ext>
            </a:extLst>
          </p:cNvPr>
          <p:cNvSpPr txBox="1"/>
          <p:nvPr/>
        </p:nvSpPr>
        <p:spPr>
          <a:xfrm>
            <a:off x="2979336" y="303999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rgbClr val="020294"/>
                </a:solidFill>
              </a:rPr>
              <a:t>Pengendalian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Aplikasi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39DCD07-5421-47CB-B152-483FDBB361BE}"/>
              </a:ext>
            </a:extLst>
          </p:cNvPr>
          <p:cNvSpPr txBox="1"/>
          <p:nvPr/>
        </p:nvSpPr>
        <p:spPr>
          <a:xfrm>
            <a:off x="486722" y="2895016"/>
            <a:ext cx="2203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Pengendalian</a:t>
            </a:r>
            <a:r>
              <a:rPr lang="en-US" sz="1200" dirty="0"/>
              <a:t> </a:t>
            </a:r>
            <a:r>
              <a:rPr lang="en-US" sz="1200" dirty="0" err="1"/>
              <a:t>Aplikasi</a:t>
            </a:r>
            <a:endParaRPr lang="en-US" sz="1200" dirty="0"/>
          </a:p>
          <a:p>
            <a:pPr algn="r"/>
            <a:r>
              <a:rPr lang="en-US" sz="1200" dirty="0"/>
              <a:t>Data Validation (Ms. Excel)</a:t>
            </a:r>
          </a:p>
          <a:p>
            <a:pPr algn="r"/>
            <a:r>
              <a:rPr lang="en-US" sz="1200" dirty="0" err="1"/>
              <a:t>Studi</a:t>
            </a:r>
            <a:r>
              <a:rPr lang="en-US" sz="1200" dirty="0"/>
              <a:t> </a:t>
            </a:r>
            <a:r>
              <a:rPr lang="en-US" sz="1200" dirty="0" err="1"/>
              <a:t>Kasus</a:t>
            </a:r>
            <a:endParaRPr lang="en-ID" sz="1200" dirty="0"/>
          </a:p>
        </p:txBody>
      </p:sp>
      <p:sp>
        <p:nvSpPr>
          <p:cNvPr id="68" name="Freeform 19">
            <a:extLst>
              <a:ext uri="{FF2B5EF4-FFF2-40B4-BE49-F238E27FC236}">
                <a16:creationId xmlns:a16="http://schemas.microsoft.com/office/drawing/2014/main" id="{4BBCD3B8-0AB2-479C-BAF9-C4580C95CA4B}"/>
              </a:ext>
            </a:extLst>
          </p:cNvPr>
          <p:cNvSpPr/>
          <p:nvPr/>
        </p:nvSpPr>
        <p:spPr>
          <a:xfrm>
            <a:off x="2862698" y="3870994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69" name="Freeform 23">
            <a:extLst>
              <a:ext uri="{FF2B5EF4-FFF2-40B4-BE49-F238E27FC236}">
                <a16:creationId xmlns:a16="http://schemas.microsoft.com/office/drawing/2014/main" id="{70773144-1A27-4013-8625-C02FF414DBEF}"/>
              </a:ext>
            </a:extLst>
          </p:cNvPr>
          <p:cNvSpPr/>
          <p:nvPr/>
        </p:nvSpPr>
        <p:spPr>
          <a:xfrm>
            <a:off x="4979928" y="3880343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5</a:t>
            </a:r>
            <a:endParaRPr lang="en-ID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05DBEBE-E72A-42DA-8852-A4BA906CE685}"/>
              </a:ext>
            </a:extLst>
          </p:cNvPr>
          <p:cNvSpPr txBox="1"/>
          <p:nvPr/>
        </p:nvSpPr>
        <p:spPr>
          <a:xfrm>
            <a:off x="2979336" y="3914985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rgbClr val="020294"/>
                </a:solidFill>
              </a:rPr>
              <a:t>Impor</a:t>
            </a:r>
            <a:r>
              <a:rPr lang="en-US" sz="1600" dirty="0">
                <a:solidFill>
                  <a:srgbClr val="020294"/>
                </a:solidFill>
              </a:rPr>
              <a:t> dan </a:t>
            </a:r>
            <a:r>
              <a:rPr lang="en-US" sz="1600" dirty="0" err="1">
                <a:solidFill>
                  <a:srgbClr val="020294"/>
                </a:solidFill>
              </a:rPr>
              <a:t>Ekspor</a:t>
            </a:r>
            <a:r>
              <a:rPr lang="en-US" sz="1600" dirty="0">
                <a:solidFill>
                  <a:srgbClr val="020294"/>
                </a:solidFill>
              </a:rPr>
              <a:t> Data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4F30664-FE91-48A4-ABF5-2E804ACC6458}"/>
              </a:ext>
            </a:extLst>
          </p:cNvPr>
          <p:cNvSpPr txBox="1"/>
          <p:nvPr/>
        </p:nvSpPr>
        <p:spPr>
          <a:xfrm>
            <a:off x="50800" y="3976539"/>
            <a:ext cx="2639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/>
              <a:t>Impor</a:t>
            </a:r>
            <a:r>
              <a:rPr lang="en-US" sz="1200" dirty="0"/>
              <a:t> – </a:t>
            </a:r>
            <a:r>
              <a:rPr lang="en-US" sz="1200" dirty="0" err="1"/>
              <a:t>Ekspor</a:t>
            </a:r>
            <a:r>
              <a:rPr lang="en-US" sz="1200" dirty="0"/>
              <a:t> data (Ms. Excel)</a:t>
            </a:r>
          </a:p>
          <a:p>
            <a:pPr algn="r"/>
            <a:r>
              <a:rPr lang="en-US" sz="1200" dirty="0" err="1"/>
              <a:t>Menguji</a:t>
            </a:r>
            <a:r>
              <a:rPr lang="en-US" sz="1200" dirty="0"/>
              <a:t> Hasil </a:t>
            </a:r>
            <a:r>
              <a:rPr lang="en-US" sz="1200" dirty="0" err="1"/>
              <a:t>Impor</a:t>
            </a:r>
            <a:endParaRPr lang="en-US" sz="1200" dirty="0"/>
          </a:p>
        </p:txBody>
      </p:sp>
      <p:sp>
        <p:nvSpPr>
          <p:cNvPr id="72" name="Freeform 19">
            <a:extLst>
              <a:ext uri="{FF2B5EF4-FFF2-40B4-BE49-F238E27FC236}">
                <a16:creationId xmlns:a16="http://schemas.microsoft.com/office/drawing/2014/main" id="{43B506FF-DA3A-489E-B0E8-D9AAE383C7BB}"/>
              </a:ext>
            </a:extLst>
          </p:cNvPr>
          <p:cNvSpPr/>
          <p:nvPr/>
        </p:nvSpPr>
        <p:spPr>
          <a:xfrm>
            <a:off x="2862698" y="4723520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73" name="Freeform 23">
            <a:extLst>
              <a:ext uri="{FF2B5EF4-FFF2-40B4-BE49-F238E27FC236}">
                <a16:creationId xmlns:a16="http://schemas.microsoft.com/office/drawing/2014/main" id="{25584323-AEF9-4944-B3F5-34EB8ED41BC0}"/>
              </a:ext>
            </a:extLst>
          </p:cNvPr>
          <p:cNvSpPr/>
          <p:nvPr/>
        </p:nvSpPr>
        <p:spPr>
          <a:xfrm>
            <a:off x="4979928" y="4732869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6-7</a:t>
            </a:r>
            <a:endParaRPr lang="en-ID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D5B0E03-C77D-468F-9538-79E1CEB1912F}"/>
              </a:ext>
            </a:extLst>
          </p:cNvPr>
          <p:cNvSpPr txBox="1"/>
          <p:nvPr/>
        </p:nvSpPr>
        <p:spPr>
          <a:xfrm>
            <a:off x="2979336" y="4751436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rgbClr val="020294"/>
                </a:solidFill>
              </a:rPr>
              <a:t>Uji </a:t>
            </a:r>
            <a:r>
              <a:rPr lang="en-US" sz="1600" dirty="0" err="1">
                <a:solidFill>
                  <a:srgbClr val="020294"/>
                </a:solidFill>
              </a:rPr>
              <a:t>Substantif</a:t>
            </a:r>
            <a:r>
              <a:rPr lang="en-US" sz="1600" dirty="0">
                <a:solidFill>
                  <a:srgbClr val="020294"/>
                </a:solidFill>
              </a:rPr>
              <a:t>:</a:t>
            </a:r>
          </a:p>
          <a:p>
            <a:pPr algn="r"/>
            <a:r>
              <a:rPr lang="en-US" sz="1600" dirty="0" err="1">
                <a:solidFill>
                  <a:srgbClr val="020294"/>
                </a:solidFill>
              </a:rPr>
              <a:t>Simulasi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Sejajar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65E0DCF-27EB-4B0E-BCDB-0FC2618F7EDC}"/>
              </a:ext>
            </a:extLst>
          </p:cNvPr>
          <p:cNvSpPr txBox="1"/>
          <p:nvPr/>
        </p:nvSpPr>
        <p:spPr>
          <a:xfrm>
            <a:off x="50800" y="4799217"/>
            <a:ext cx="2639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Simulasi</a:t>
            </a:r>
            <a:r>
              <a:rPr lang="en-US" sz="1200" dirty="0"/>
              <a:t> </a:t>
            </a:r>
            <a:r>
              <a:rPr lang="en-US" sz="1200" dirty="0" err="1"/>
              <a:t>Sejajar</a:t>
            </a:r>
            <a:endParaRPr lang="en-US" sz="1200" dirty="0"/>
          </a:p>
          <a:p>
            <a:pPr algn="r"/>
            <a:r>
              <a:rPr lang="en-ID" sz="1200" dirty="0" err="1"/>
              <a:t>Praktik</a:t>
            </a:r>
            <a:r>
              <a:rPr lang="en-ID" sz="1200" dirty="0"/>
              <a:t> </a:t>
            </a:r>
            <a:r>
              <a:rPr lang="en-ID" sz="1200" dirty="0" err="1"/>
              <a:t>Simulasi</a:t>
            </a:r>
            <a:r>
              <a:rPr lang="en-ID" sz="1200" dirty="0"/>
              <a:t> </a:t>
            </a:r>
            <a:r>
              <a:rPr lang="en-ID" sz="1200" dirty="0" err="1"/>
              <a:t>Sejajar</a:t>
            </a:r>
            <a:endParaRPr lang="en-ID" sz="1200" dirty="0"/>
          </a:p>
        </p:txBody>
      </p:sp>
      <p:sp>
        <p:nvSpPr>
          <p:cNvPr id="76" name="Freeform 19">
            <a:extLst>
              <a:ext uri="{FF2B5EF4-FFF2-40B4-BE49-F238E27FC236}">
                <a16:creationId xmlns:a16="http://schemas.microsoft.com/office/drawing/2014/main" id="{575D5EA6-6EC3-4A0E-BF70-A9348A528353}"/>
              </a:ext>
            </a:extLst>
          </p:cNvPr>
          <p:cNvSpPr/>
          <p:nvPr/>
        </p:nvSpPr>
        <p:spPr>
          <a:xfrm>
            <a:off x="6624573" y="2150859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77" name="Freeform 23">
            <a:extLst>
              <a:ext uri="{FF2B5EF4-FFF2-40B4-BE49-F238E27FC236}">
                <a16:creationId xmlns:a16="http://schemas.microsoft.com/office/drawing/2014/main" id="{7B3F157C-D614-4A18-8C61-DAEDD4053A4F}"/>
              </a:ext>
            </a:extLst>
          </p:cNvPr>
          <p:cNvSpPr/>
          <p:nvPr/>
        </p:nvSpPr>
        <p:spPr>
          <a:xfrm>
            <a:off x="6570098" y="2160208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sz="1400" dirty="0"/>
              <a:t>11-12</a:t>
            </a:r>
            <a:endParaRPr lang="en-ID" sz="1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B41A676-5EB8-4F24-8FD4-98A11980D553}"/>
              </a:ext>
            </a:extLst>
          </p:cNvPr>
          <p:cNvSpPr txBox="1"/>
          <p:nvPr/>
        </p:nvSpPr>
        <p:spPr>
          <a:xfrm>
            <a:off x="7208206" y="2186873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20294"/>
                </a:solidFill>
              </a:rPr>
              <a:t>Pengujian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Analitik</a:t>
            </a:r>
            <a:r>
              <a:rPr lang="en-US" sz="1600" dirty="0">
                <a:solidFill>
                  <a:srgbClr val="020294"/>
                </a:solidFill>
              </a:rPr>
              <a:t> dan Sampling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79" name="Freeform 19">
            <a:extLst>
              <a:ext uri="{FF2B5EF4-FFF2-40B4-BE49-F238E27FC236}">
                <a16:creationId xmlns:a16="http://schemas.microsoft.com/office/drawing/2014/main" id="{5CBF8611-E6AE-4199-A490-F53C73C2E7E9}"/>
              </a:ext>
            </a:extLst>
          </p:cNvPr>
          <p:cNvSpPr/>
          <p:nvPr/>
        </p:nvSpPr>
        <p:spPr>
          <a:xfrm>
            <a:off x="6624573" y="300398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0" name="Freeform 23">
            <a:extLst>
              <a:ext uri="{FF2B5EF4-FFF2-40B4-BE49-F238E27FC236}">
                <a16:creationId xmlns:a16="http://schemas.microsoft.com/office/drawing/2014/main" id="{399200F4-247C-4766-AF76-537B95C7E63B}"/>
              </a:ext>
            </a:extLst>
          </p:cNvPr>
          <p:cNvSpPr/>
          <p:nvPr/>
        </p:nvSpPr>
        <p:spPr>
          <a:xfrm>
            <a:off x="6570098" y="301333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13</a:t>
            </a:r>
            <a:endParaRPr lang="en-ID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B264170-2E8E-4448-B4FE-F025D13F37AC}"/>
              </a:ext>
            </a:extLst>
          </p:cNvPr>
          <p:cNvSpPr txBox="1"/>
          <p:nvPr/>
        </p:nvSpPr>
        <p:spPr>
          <a:xfrm>
            <a:off x="7208206" y="303999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294"/>
                </a:solidFill>
              </a:rPr>
              <a:t>Uji </a:t>
            </a:r>
            <a:r>
              <a:rPr lang="en-US" sz="1600" dirty="0" err="1">
                <a:solidFill>
                  <a:srgbClr val="020294"/>
                </a:solidFill>
              </a:rPr>
              <a:t>Substantif</a:t>
            </a:r>
            <a:r>
              <a:rPr lang="en-US" sz="1600" dirty="0">
                <a:solidFill>
                  <a:srgbClr val="020294"/>
                </a:solidFill>
              </a:rPr>
              <a:t>:</a:t>
            </a:r>
          </a:p>
          <a:p>
            <a:r>
              <a:rPr lang="en-US" sz="1600" dirty="0" err="1">
                <a:solidFill>
                  <a:srgbClr val="020294"/>
                </a:solidFill>
              </a:rPr>
              <a:t>Siklus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Penjualan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82" name="Freeform 19">
            <a:extLst>
              <a:ext uri="{FF2B5EF4-FFF2-40B4-BE49-F238E27FC236}">
                <a16:creationId xmlns:a16="http://schemas.microsoft.com/office/drawing/2014/main" id="{167A69DF-CFF9-4F99-8751-B82EF8C87256}"/>
              </a:ext>
            </a:extLst>
          </p:cNvPr>
          <p:cNvSpPr/>
          <p:nvPr/>
        </p:nvSpPr>
        <p:spPr>
          <a:xfrm>
            <a:off x="6624573" y="3861645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3" name="Freeform 23">
            <a:extLst>
              <a:ext uri="{FF2B5EF4-FFF2-40B4-BE49-F238E27FC236}">
                <a16:creationId xmlns:a16="http://schemas.microsoft.com/office/drawing/2014/main" id="{FD7DA3C9-FB95-400E-AA1B-ACD5DBE8AA3F}"/>
              </a:ext>
            </a:extLst>
          </p:cNvPr>
          <p:cNvSpPr/>
          <p:nvPr/>
        </p:nvSpPr>
        <p:spPr>
          <a:xfrm>
            <a:off x="6570098" y="3870994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14</a:t>
            </a:r>
            <a:endParaRPr lang="en-ID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D6AEE9E-0900-456C-8B9D-67B3FB357C82}"/>
              </a:ext>
            </a:extLst>
          </p:cNvPr>
          <p:cNvSpPr txBox="1"/>
          <p:nvPr/>
        </p:nvSpPr>
        <p:spPr>
          <a:xfrm>
            <a:off x="7208206" y="3897659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294"/>
                </a:solidFill>
              </a:rPr>
              <a:t>Uji </a:t>
            </a:r>
            <a:r>
              <a:rPr lang="en-US" sz="1600" dirty="0" err="1">
                <a:solidFill>
                  <a:srgbClr val="020294"/>
                </a:solidFill>
              </a:rPr>
              <a:t>Substantif</a:t>
            </a:r>
            <a:r>
              <a:rPr lang="en-US" sz="1600" dirty="0">
                <a:solidFill>
                  <a:srgbClr val="020294"/>
                </a:solidFill>
              </a:rPr>
              <a:t>:</a:t>
            </a:r>
          </a:p>
          <a:p>
            <a:r>
              <a:rPr lang="en-US" sz="1600" dirty="0" err="1">
                <a:solidFill>
                  <a:srgbClr val="020294"/>
                </a:solidFill>
              </a:rPr>
              <a:t>Siklus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Pembelian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85" name="Freeform 19">
            <a:extLst>
              <a:ext uri="{FF2B5EF4-FFF2-40B4-BE49-F238E27FC236}">
                <a16:creationId xmlns:a16="http://schemas.microsoft.com/office/drawing/2014/main" id="{40D66D92-A3DE-4E5B-B5D6-2B61BB7B2283}"/>
              </a:ext>
            </a:extLst>
          </p:cNvPr>
          <p:cNvSpPr/>
          <p:nvPr/>
        </p:nvSpPr>
        <p:spPr>
          <a:xfrm>
            <a:off x="6624573" y="4731736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6" name="Freeform 23">
            <a:extLst>
              <a:ext uri="{FF2B5EF4-FFF2-40B4-BE49-F238E27FC236}">
                <a16:creationId xmlns:a16="http://schemas.microsoft.com/office/drawing/2014/main" id="{9CD9E994-DFB4-44C8-B72C-0579257334C0}"/>
              </a:ext>
            </a:extLst>
          </p:cNvPr>
          <p:cNvSpPr/>
          <p:nvPr/>
        </p:nvSpPr>
        <p:spPr>
          <a:xfrm>
            <a:off x="6570098" y="4741085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15</a:t>
            </a:r>
            <a:endParaRPr lang="en-ID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16DD07B-4E38-48B4-B743-BF369E24DBE9}"/>
              </a:ext>
            </a:extLst>
          </p:cNvPr>
          <p:cNvSpPr txBox="1"/>
          <p:nvPr/>
        </p:nvSpPr>
        <p:spPr>
          <a:xfrm>
            <a:off x="7208206" y="4767750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294"/>
                </a:solidFill>
              </a:rPr>
              <a:t>Uji </a:t>
            </a:r>
            <a:r>
              <a:rPr lang="en-US" sz="1600" dirty="0" err="1">
                <a:solidFill>
                  <a:srgbClr val="020294"/>
                </a:solidFill>
              </a:rPr>
              <a:t>Substantif</a:t>
            </a:r>
            <a:r>
              <a:rPr lang="en-US" sz="1600" dirty="0">
                <a:solidFill>
                  <a:srgbClr val="020294"/>
                </a:solidFill>
              </a:rPr>
              <a:t>:</a:t>
            </a:r>
          </a:p>
          <a:p>
            <a:r>
              <a:rPr lang="en-US" sz="1600" dirty="0">
                <a:solidFill>
                  <a:srgbClr val="020294"/>
                </a:solidFill>
              </a:rPr>
              <a:t>Kas dan </a:t>
            </a:r>
            <a:r>
              <a:rPr lang="en-US" sz="1600" dirty="0" err="1">
                <a:solidFill>
                  <a:srgbClr val="020294"/>
                </a:solidFill>
              </a:rPr>
              <a:t>Aset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Tetap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FA3501D-A108-4E0E-B99B-0CA381F45554}"/>
              </a:ext>
            </a:extLst>
          </p:cNvPr>
          <p:cNvSpPr txBox="1"/>
          <p:nvPr/>
        </p:nvSpPr>
        <p:spPr>
          <a:xfrm>
            <a:off x="9434386" y="2147481"/>
            <a:ext cx="1937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Pengujian</a:t>
            </a:r>
            <a:r>
              <a:rPr lang="en-US" sz="1200" dirty="0"/>
              <a:t> </a:t>
            </a:r>
            <a:r>
              <a:rPr lang="en-US" sz="1200" dirty="0" err="1"/>
              <a:t>Analitik</a:t>
            </a:r>
            <a:endParaRPr lang="en-US" sz="1200" dirty="0"/>
          </a:p>
          <a:p>
            <a:r>
              <a:rPr lang="en-US" sz="1200" dirty="0" err="1"/>
              <a:t>Konsep</a:t>
            </a:r>
            <a:r>
              <a:rPr lang="en-US" sz="1200" dirty="0"/>
              <a:t> Sampling</a:t>
            </a:r>
          </a:p>
          <a:p>
            <a:r>
              <a:rPr lang="en-US" sz="1200" dirty="0" err="1"/>
              <a:t>Praktik</a:t>
            </a:r>
            <a:endParaRPr lang="en-ID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912E7E3-2EA4-4B9B-BEA3-7177A46F9C85}"/>
              </a:ext>
            </a:extLst>
          </p:cNvPr>
          <p:cNvSpPr txBox="1"/>
          <p:nvPr/>
        </p:nvSpPr>
        <p:spPr>
          <a:xfrm>
            <a:off x="9434386" y="2971540"/>
            <a:ext cx="2212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Asersi</a:t>
            </a:r>
            <a:r>
              <a:rPr lang="en-US" sz="1200" dirty="0"/>
              <a:t> </a:t>
            </a:r>
            <a:r>
              <a:rPr lang="en-US" sz="1200" dirty="0" err="1"/>
              <a:t>Manajemen</a:t>
            </a:r>
            <a:endParaRPr lang="en-US" sz="1200" dirty="0"/>
          </a:p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Siklus</a:t>
            </a:r>
            <a:r>
              <a:rPr lang="en-US" sz="1200" dirty="0"/>
              <a:t> </a:t>
            </a:r>
            <a:r>
              <a:rPr lang="en-US" sz="1200" dirty="0" err="1"/>
              <a:t>Penjualan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38EBB38-1C0D-457B-899B-8AB1DAD6992E}"/>
              </a:ext>
            </a:extLst>
          </p:cNvPr>
          <p:cNvSpPr txBox="1"/>
          <p:nvPr/>
        </p:nvSpPr>
        <p:spPr>
          <a:xfrm>
            <a:off x="9434386" y="3968563"/>
            <a:ext cx="2264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Siklus</a:t>
            </a:r>
            <a:r>
              <a:rPr lang="en-US" sz="1200" dirty="0"/>
              <a:t> </a:t>
            </a:r>
            <a:r>
              <a:rPr lang="en-US" sz="1200" dirty="0" err="1"/>
              <a:t>Pembelian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  <p:sp>
        <p:nvSpPr>
          <p:cNvPr id="96" name="Freeform 19">
            <a:extLst>
              <a:ext uri="{FF2B5EF4-FFF2-40B4-BE49-F238E27FC236}">
                <a16:creationId xmlns:a16="http://schemas.microsoft.com/office/drawing/2014/main" id="{B097838D-2382-4EEC-B167-47A45172E0A6}"/>
              </a:ext>
            </a:extLst>
          </p:cNvPr>
          <p:cNvSpPr/>
          <p:nvPr/>
        </p:nvSpPr>
        <p:spPr>
          <a:xfrm>
            <a:off x="2862698" y="555975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97" name="Freeform 23">
            <a:extLst>
              <a:ext uri="{FF2B5EF4-FFF2-40B4-BE49-F238E27FC236}">
                <a16:creationId xmlns:a16="http://schemas.microsoft.com/office/drawing/2014/main" id="{A2E12441-53DA-4B4B-B08F-21F090ABD92D}"/>
              </a:ext>
            </a:extLst>
          </p:cNvPr>
          <p:cNvSpPr/>
          <p:nvPr/>
        </p:nvSpPr>
        <p:spPr>
          <a:xfrm>
            <a:off x="4979928" y="556910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8</a:t>
            </a:r>
            <a:endParaRPr lang="en-ID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A650C6A8-253E-477C-BDA2-6FB7CC225D30}"/>
              </a:ext>
            </a:extLst>
          </p:cNvPr>
          <p:cNvSpPr txBox="1"/>
          <p:nvPr/>
        </p:nvSpPr>
        <p:spPr>
          <a:xfrm>
            <a:off x="2979336" y="559576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rgbClr val="020294"/>
                </a:solidFill>
              </a:rPr>
              <a:t>Ujian</a:t>
            </a:r>
            <a:r>
              <a:rPr lang="en-US" sz="1600" dirty="0">
                <a:solidFill>
                  <a:srgbClr val="020294"/>
                </a:solidFill>
              </a:rPr>
              <a:t> Tengah Semester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99" name="Freeform 19">
            <a:extLst>
              <a:ext uri="{FF2B5EF4-FFF2-40B4-BE49-F238E27FC236}">
                <a16:creationId xmlns:a16="http://schemas.microsoft.com/office/drawing/2014/main" id="{7F7BCC9C-A803-46AB-9775-9384B646D5F0}"/>
              </a:ext>
            </a:extLst>
          </p:cNvPr>
          <p:cNvSpPr/>
          <p:nvPr/>
        </p:nvSpPr>
        <p:spPr>
          <a:xfrm>
            <a:off x="6624573" y="5569101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100" name="Freeform 23">
            <a:extLst>
              <a:ext uri="{FF2B5EF4-FFF2-40B4-BE49-F238E27FC236}">
                <a16:creationId xmlns:a16="http://schemas.microsoft.com/office/drawing/2014/main" id="{D33A057F-BBB1-4ABD-B56D-2079C4E82576}"/>
              </a:ext>
            </a:extLst>
          </p:cNvPr>
          <p:cNvSpPr/>
          <p:nvPr/>
        </p:nvSpPr>
        <p:spPr>
          <a:xfrm>
            <a:off x="6570098" y="5578450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16</a:t>
            </a:r>
            <a:endParaRPr lang="en-ID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2BCA423-2518-4A2A-8370-DDCDECA20147}"/>
              </a:ext>
            </a:extLst>
          </p:cNvPr>
          <p:cNvSpPr txBox="1"/>
          <p:nvPr/>
        </p:nvSpPr>
        <p:spPr>
          <a:xfrm>
            <a:off x="7208206" y="5605115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20294"/>
                </a:solidFill>
              </a:rPr>
              <a:t>Ujian</a:t>
            </a:r>
            <a:r>
              <a:rPr lang="en-US" sz="1600" dirty="0">
                <a:solidFill>
                  <a:srgbClr val="020294"/>
                </a:solidFill>
              </a:rPr>
              <a:t> Akhir Semester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F53D45A-D141-4D74-B184-9A7AAB2F7F07}"/>
              </a:ext>
            </a:extLst>
          </p:cNvPr>
          <p:cNvSpPr txBox="1"/>
          <p:nvPr/>
        </p:nvSpPr>
        <p:spPr>
          <a:xfrm>
            <a:off x="2792851" y="305694"/>
            <a:ext cx="6587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>
                <a:latin typeface="+mj-lt"/>
              </a:rPr>
              <a:t>Cakupan</a:t>
            </a:r>
            <a:r>
              <a:rPr lang="en-US" sz="3600" dirty="0">
                <a:latin typeface="+mj-lt"/>
              </a:rPr>
              <a:t> </a:t>
            </a:r>
            <a:r>
              <a:rPr lang="en-US" sz="3600" dirty="0" err="1">
                <a:latin typeface="+mj-lt"/>
              </a:rPr>
              <a:t>Pembelajaran</a:t>
            </a:r>
            <a:r>
              <a:rPr lang="en-US" sz="3600" dirty="0">
                <a:latin typeface="+mj-lt"/>
              </a:rPr>
              <a:t> TABK</a:t>
            </a:r>
            <a:endParaRPr lang="en-ID" sz="3600" dirty="0">
              <a:latin typeface="+mj-lt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210708D-7B72-4EDD-A52C-D313639FF66B}"/>
              </a:ext>
            </a:extLst>
          </p:cNvPr>
          <p:cNvSpPr txBox="1"/>
          <p:nvPr/>
        </p:nvSpPr>
        <p:spPr>
          <a:xfrm>
            <a:off x="9434386" y="1426174"/>
            <a:ext cx="2217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Pemanfaatan</a:t>
            </a:r>
            <a:r>
              <a:rPr lang="en-US" sz="1200" dirty="0"/>
              <a:t> SQL </a:t>
            </a:r>
            <a:r>
              <a:rPr lang="en-US" sz="1200" dirty="0" err="1"/>
              <a:t>untuk</a:t>
            </a:r>
            <a:r>
              <a:rPr lang="en-US" sz="1200" dirty="0"/>
              <a:t> Audit</a:t>
            </a:r>
            <a:endParaRPr lang="en-ID" sz="1200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FE86D557-75B4-4681-AB9A-04D424E953BC}"/>
              </a:ext>
            </a:extLst>
          </p:cNvPr>
          <p:cNvSpPr txBox="1"/>
          <p:nvPr/>
        </p:nvSpPr>
        <p:spPr>
          <a:xfrm>
            <a:off x="9434386" y="4706883"/>
            <a:ext cx="1840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Audit Kas</a:t>
            </a:r>
          </a:p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Aset</a:t>
            </a:r>
            <a:r>
              <a:rPr lang="en-US" sz="1200" dirty="0"/>
              <a:t> </a:t>
            </a:r>
            <a:r>
              <a:rPr lang="en-US" sz="1200" dirty="0" err="1"/>
              <a:t>Tetap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22240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58052-05B2-9F29-B874-84F80A24B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Pengolahan</a:t>
            </a:r>
            <a:r>
              <a:rPr lang="en-US" dirty="0"/>
              <a:t>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36815-6D1A-2136-FEB7-5B68FA9A3B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#input #process #output</a:t>
            </a:r>
          </a:p>
        </p:txBody>
      </p:sp>
    </p:spTree>
    <p:extLst>
      <p:ext uri="{BB962C8B-B14F-4D97-AF65-F5344CB8AC3E}">
        <p14:creationId xmlns:p14="http://schemas.microsoft.com/office/powerpoint/2010/main" val="1457204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A8002-5277-4141-9C2F-05F39D2DD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394"/>
            <a:ext cx="10515600" cy="1325563"/>
          </a:xfrm>
        </p:spPr>
        <p:txBody>
          <a:bodyPr/>
          <a:lstStyle/>
          <a:p>
            <a:r>
              <a:rPr lang="en-US" dirty="0" err="1"/>
              <a:t>Komponen</a:t>
            </a:r>
            <a:r>
              <a:rPr lang="en-US" dirty="0"/>
              <a:t> Utama </a:t>
            </a:r>
            <a:r>
              <a:rPr lang="en-US" dirty="0" err="1"/>
              <a:t>Sistem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EDFC5-DE70-44F9-96E9-A069AFC38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295CCE-7582-4DD5-B915-37B0BB1D55E8}"/>
              </a:ext>
            </a:extLst>
          </p:cNvPr>
          <p:cNvSpPr/>
          <p:nvPr/>
        </p:nvSpPr>
        <p:spPr>
          <a:xfrm>
            <a:off x="1169719" y="2517569"/>
            <a:ext cx="2850078" cy="1252847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Input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5B35EB5-61BE-4B22-95CA-34073783D675}"/>
              </a:ext>
            </a:extLst>
          </p:cNvPr>
          <p:cNvSpPr/>
          <p:nvPr/>
        </p:nvSpPr>
        <p:spPr>
          <a:xfrm>
            <a:off x="4506685" y="2517569"/>
            <a:ext cx="2850078" cy="1252847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Proses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063E02B-9483-4E2B-B795-3F7CA1339D04}"/>
              </a:ext>
            </a:extLst>
          </p:cNvPr>
          <p:cNvSpPr/>
          <p:nvPr/>
        </p:nvSpPr>
        <p:spPr>
          <a:xfrm>
            <a:off x="7843651" y="2517569"/>
            <a:ext cx="2850078" cy="1252847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Output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8DC2E8D8-E4B3-4453-9E4C-9FF66F152F60}"/>
              </a:ext>
            </a:extLst>
          </p:cNvPr>
          <p:cNvSpPr/>
          <p:nvPr/>
        </p:nvSpPr>
        <p:spPr>
          <a:xfrm>
            <a:off x="4079174" y="2951018"/>
            <a:ext cx="374073" cy="385948"/>
          </a:xfrm>
          <a:prstGeom prst="rightArrow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AC164F8B-300D-42B7-8342-B903CC737708}"/>
              </a:ext>
            </a:extLst>
          </p:cNvPr>
          <p:cNvSpPr/>
          <p:nvPr/>
        </p:nvSpPr>
        <p:spPr>
          <a:xfrm>
            <a:off x="7410201" y="2951018"/>
            <a:ext cx="374073" cy="385948"/>
          </a:xfrm>
          <a:prstGeom prst="rightArrow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BCEBC7-1583-4F78-B667-E16C24561015}"/>
              </a:ext>
            </a:extLst>
          </p:cNvPr>
          <p:cNvSpPr txBox="1"/>
          <p:nvPr/>
        </p:nvSpPr>
        <p:spPr>
          <a:xfrm>
            <a:off x="1778284" y="3975123"/>
            <a:ext cx="163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Saldo</a:t>
            </a:r>
            <a:r>
              <a:rPr lang="en-US" dirty="0"/>
              <a:t> Awal</a:t>
            </a:r>
          </a:p>
          <a:p>
            <a:r>
              <a:rPr lang="en-US" dirty="0"/>
              <a:t>Data </a:t>
            </a:r>
            <a:r>
              <a:rPr lang="en-US" dirty="0" err="1"/>
              <a:t>Transaksi</a:t>
            </a:r>
            <a:endParaRPr lang="en-ID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FEA092-5F84-497A-9B87-A414212DF8E7}"/>
              </a:ext>
            </a:extLst>
          </p:cNvPr>
          <p:cNvSpPr txBox="1"/>
          <p:nvPr/>
        </p:nvSpPr>
        <p:spPr>
          <a:xfrm>
            <a:off x="5245991" y="3975123"/>
            <a:ext cx="13714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Penjurnalan</a:t>
            </a:r>
            <a:endParaRPr lang="en-US" dirty="0"/>
          </a:p>
          <a:p>
            <a:r>
              <a:rPr lang="en-US" dirty="0"/>
              <a:t>Posting</a:t>
            </a:r>
          </a:p>
          <a:p>
            <a:r>
              <a:rPr lang="en-US" dirty="0"/>
              <a:t>Adjustment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2B42F4-FF8E-446C-B6C3-53E3BBEFB893}"/>
              </a:ext>
            </a:extLst>
          </p:cNvPr>
          <p:cNvSpPr txBox="1"/>
          <p:nvPr/>
        </p:nvSpPr>
        <p:spPr>
          <a:xfrm>
            <a:off x="8233695" y="3975123"/>
            <a:ext cx="20699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Neraca</a:t>
            </a:r>
            <a:endParaRPr lang="en-US" dirty="0"/>
          </a:p>
          <a:p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Rugi</a:t>
            </a:r>
            <a:endParaRPr lang="en-US" dirty="0"/>
          </a:p>
          <a:p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Arus</a:t>
            </a:r>
            <a:r>
              <a:rPr lang="en-US" dirty="0"/>
              <a:t> Kas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65028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A8002-5277-4141-9C2F-05F39D2DD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394"/>
            <a:ext cx="10515600" cy="1325563"/>
          </a:xfrm>
        </p:spPr>
        <p:txBody>
          <a:bodyPr/>
          <a:lstStyle/>
          <a:p>
            <a:r>
              <a:rPr lang="en-US" dirty="0" err="1"/>
              <a:t>Komponen</a:t>
            </a:r>
            <a:r>
              <a:rPr lang="en-US" dirty="0"/>
              <a:t> Utama </a:t>
            </a:r>
            <a:r>
              <a:rPr lang="en-US" dirty="0" err="1"/>
              <a:t>Sistem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EDFC5-DE70-44F9-96E9-A069AFC38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B9AEAF-E018-4B87-9822-51A2DF7D2146}"/>
              </a:ext>
            </a:extLst>
          </p:cNvPr>
          <p:cNvSpPr/>
          <p:nvPr/>
        </p:nvSpPr>
        <p:spPr>
          <a:xfrm>
            <a:off x="1169720" y="2507609"/>
            <a:ext cx="9524010" cy="443409"/>
          </a:xfrm>
          <a:prstGeom prst="rect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Sistem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Pengendalian</a:t>
            </a:r>
            <a:r>
              <a:rPr lang="en-US" dirty="0">
                <a:solidFill>
                  <a:schemeClr val="tx1"/>
                </a:solidFill>
              </a:rPr>
              <a:t> Internal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E0EF8C2-E65E-409D-B6AA-C349976F6BF2}"/>
              </a:ext>
            </a:extLst>
          </p:cNvPr>
          <p:cNvSpPr/>
          <p:nvPr/>
        </p:nvSpPr>
        <p:spPr>
          <a:xfrm>
            <a:off x="1169719" y="3503221"/>
            <a:ext cx="2850078" cy="1252847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Input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F718AD-75FF-4EFE-A71E-5D5D7289681A}"/>
              </a:ext>
            </a:extLst>
          </p:cNvPr>
          <p:cNvSpPr/>
          <p:nvPr/>
        </p:nvSpPr>
        <p:spPr>
          <a:xfrm>
            <a:off x="4506685" y="3503221"/>
            <a:ext cx="2850078" cy="1252847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Proses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57457AF-5DF8-4F2F-B4C6-E41D7D09450E}"/>
              </a:ext>
            </a:extLst>
          </p:cNvPr>
          <p:cNvSpPr/>
          <p:nvPr/>
        </p:nvSpPr>
        <p:spPr>
          <a:xfrm>
            <a:off x="7843651" y="3503221"/>
            <a:ext cx="2850078" cy="1252847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Output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CBED41E5-35F9-404C-9F59-6AABFC2CBEB0}"/>
              </a:ext>
            </a:extLst>
          </p:cNvPr>
          <p:cNvSpPr/>
          <p:nvPr/>
        </p:nvSpPr>
        <p:spPr>
          <a:xfrm>
            <a:off x="4079174" y="3936670"/>
            <a:ext cx="374073" cy="385948"/>
          </a:xfrm>
          <a:prstGeom prst="rightArrow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B1E1A748-6F14-44E5-BD72-72CE016918D7}"/>
              </a:ext>
            </a:extLst>
          </p:cNvPr>
          <p:cNvSpPr/>
          <p:nvPr/>
        </p:nvSpPr>
        <p:spPr>
          <a:xfrm>
            <a:off x="7410201" y="3936670"/>
            <a:ext cx="374073" cy="385948"/>
          </a:xfrm>
          <a:prstGeom prst="rightArrow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2A55E5-4387-46B9-A50C-95DCA8503FE1}"/>
              </a:ext>
            </a:extLst>
          </p:cNvPr>
          <p:cNvSpPr txBox="1"/>
          <p:nvPr/>
        </p:nvSpPr>
        <p:spPr>
          <a:xfrm>
            <a:off x="1778284" y="4960775"/>
            <a:ext cx="163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Saldo</a:t>
            </a:r>
            <a:r>
              <a:rPr lang="en-US" dirty="0"/>
              <a:t> Awal</a:t>
            </a:r>
          </a:p>
          <a:p>
            <a:r>
              <a:rPr lang="en-US" dirty="0"/>
              <a:t>Data </a:t>
            </a:r>
            <a:r>
              <a:rPr lang="en-US" dirty="0" err="1"/>
              <a:t>Transaksi</a:t>
            </a:r>
            <a:endParaRPr lang="en-ID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9F645BC-CB3F-45BC-B861-4179D859960F}"/>
              </a:ext>
            </a:extLst>
          </p:cNvPr>
          <p:cNvSpPr txBox="1"/>
          <p:nvPr/>
        </p:nvSpPr>
        <p:spPr>
          <a:xfrm>
            <a:off x="5245991" y="4960775"/>
            <a:ext cx="13714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Penjurnalan</a:t>
            </a:r>
            <a:endParaRPr lang="en-US" dirty="0"/>
          </a:p>
          <a:p>
            <a:r>
              <a:rPr lang="en-US" dirty="0"/>
              <a:t>Posting</a:t>
            </a:r>
          </a:p>
          <a:p>
            <a:r>
              <a:rPr lang="en-US" dirty="0"/>
              <a:t>Adjustment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F34317-4EE4-4363-A295-22ACD37FDFD7}"/>
              </a:ext>
            </a:extLst>
          </p:cNvPr>
          <p:cNvSpPr txBox="1"/>
          <p:nvPr/>
        </p:nvSpPr>
        <p:spPr>
          <a:xfrm>
            <a:off x="8233695" y="4960775"/>
            <a:ext cx="20699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Neraca</a:t>
            </a:r>
            <a:endParaRPr lang="en-US" dirty="0"/>
          </a:p>
          <a:p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Rugi</a:t>
            </a:r>
            <a:endParaRPr lang="en-US" dirty="0"/>
          </a:p>
          <a:p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Arus</a:t>
            </a:r>
            <a:r>
              <a:rPr lang="en-US" dirty="0"/>
              <a:t> Kas</a:t>
            </a:r>
            <a:endParaRPr lang="en-ID" dirty="0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66454009-82FD-4040-8A6B-71F4F07AF33C}"/>
              </a:ext>
            </a:extLst>
          </p:cNvPr>
          <p:cNvSpPr/>
          <p:nvPr/>
        </p:nvSpPr>
        <p:spPr>
          <a:xfrm>
            <a:off x="2419597" y="3040083"/>
            <a:ext cx="350322" cy="368136"/>
          </a:xfrm>
          <a:prstGeom prst="downArrow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82E27198-5A65-4ACF-B6E8-A4076894CF3B}"/>
              </a:ext>
            </a:extLst>
          </p:cNvPr>
          <p:cNvSpPr/>
          <p:nvPr/>
        </p:nvSpPr>
        <p:spPr>
          <a:xfrm>
            <a:off x="5763491" y="3040083"/>
            <a:ext cx="350322" cy="368136"/>
          </a:xfrm>
          <a:prstGeom prst="downArrow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1AC5B0AC-C7C3-4437-96EF-1FDF539F3DBF}"/>
              </a:ext>
            </a:extLst>
          </p:cNvPr>
          <p:cNvSpPr/>
          <p:nvPr/>
        </p:nvSpPr>
        <p:spPr>
          <a:xfrm>
            <a:off x="9113322" y="3040083"/>
            <a:ext cx="350322" cy="368136"/>
          </a:xfrm>
          <a:prstGeom prst="downArrow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893135E-4F0C-4C49-926A-E0BB21A800A0}"/>
              </a:ext>
            </a:extLst>
          </p:cNvPr>
          <p:cNvSpPr/>
          <p:nvPr/>
        </p:nvSpPr>
        <p:spPr>
          <a:xfrm>
            <a:off x="1169720" y="1550793"/>
            <a:ext cx="4593771" cy="44340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Test of Design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FA6BB86-0A0F-4BBC-8467-ECDE3FF7C59F}"/>
              </a:ext>
            </a:extLst>
          </p:cNvPr>
          <p:cNvSpPr/>
          <p:nvPr/>
        </p:nvSpPr>
        <p:spPr>
          <a:xfrm>
            <a:off x="6096000" y="1550793"/>
            <a:ext cx="4593771" cy="44340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Test of Control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399AE048-4B03-4395-A7D8-BD375574EB0D}"/>
              </a:ext>
            </a:extLst>
          </p:cNvPr>
          <p:cNvSpPr/>
          <p:nvPr/>
        </p:nvSpPr>
        <p:spPr>
          <a:xfrm>
            <a:off x="8217724" y="2066837"/>
            <a:ext cx="350322" cy="368136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5" name="Arrow: Down 34">
            <a:extLst>
              <a:ext uri="{FF2B5EF4-FFF2-40B4-BE49-F238E27FC236}">
                <a16:creationId xmlns:a16="http://schemas.microsoft.com/office/drawing/2014/main" id="{54603FCE-D870-4B80-B6CD-512E3C70A763}"/>
              </a:ext>
            </a:extLst>
          </p:cNvPr>
          <p:cNvSpPr/>
          <p:nvPr/>
        </p:nvSpPr>
        <p:spPr>
          <a:xfrm>
            <a:off x="3236071" y="2066837"/>
            <a:ext cx="350322" cy="368136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73052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7E339-84AE-47F6-80C1-919BE37C7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9E61DB-95F4-4F48-9455-A4205D8A0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"/>
            <a:ext cx="12192000" cy="678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9406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31629-4007-4B71-8C96-DFCCF628B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Realtime vs Batch Processing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A46082-2B58-4368-A48F-DC3A30F1C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2125CF-E168-439B-BAFA-7C739D7051FA}"/>
              </a:ext>
            </a:extLst>
          </p:cNvPr>
          <p:cNvSpPr/>
          <p:nvPr/>
        </p:nvSpPr>
        <p:spPr>
          <a:xfrm>
            <a:off x="1169719" y="1760006"/>
            <a:ext cx="2850078" cy="699800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Input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73BE24-6275-40ED-BA1B-A8A7E30146A3}"/>
              </a:ext>
            </a:extLst>
          </p:cNvPr>
          <p:cNvSpPr/>
          <p:nvPr/>
        </p:nvSpPr>
        <p:spPr>
          <a:xfrm>
            <a:off x="4506685" y="1760006"/>
            <a:ext cx="2850078" cy="699800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Proses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BDC3A9-93CC-4632-A9CD-B0A8C4031C02}"/>
              </a:ext>
            </a:extLst>
          </p:cNvPr>
          <p:cNvSpPr/>
          <p:nvPr/>
        </p:nvSpPr>
        <p:spPr>
          <a:xfrm>
            <a:off x="7843651" y="1760006"/>
            <a:ext cx="2850078" cy="699800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Output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6ECBE68-9AA8-4147-B389-F32FE1EB7A4F}"/>
              </a:ext>
            </a:extLst>
          </p:cNvPr>
          <p:cNvSpPr/>
          <p:nvPr/>
        </p:nvSpPr>
        <p:spPr>
          <a:xfrm>
            <a:off x="4079174" y="1916931"/>
            <a:ext cx="374073" cy="385948"/>
          </a:xfrm>
          <a:prstGeom prst="rightArrow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CF3BB12-A74F-44C7-9088-AEE2C68DA666}"/>
              </a:ext>
            </a:extLst>
          </p:cNvPr>
          <p:cNvSpPr/>
          <p:nvPr/>
        </p:nvSpPr>
        <p:spPr>
          <a:xfrm>
            <a:off x="7410201" y="1916931"/>
            <a:ext cx="374073" cy="385948"/>
          </a:xfrm>
          <a:prstGeom prst="rightArrow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6" name="Graphic 15" descr="Hourglass Finished with solid fill">
            <a:extLst>
              <a:ext uri="{FF2B5EF4-FFF2-40B4-BE49-F238E27FC236}">
                <a16:creationId xmlns:a16="http://schemas.microsoft.com/office/drawing/2014/main" id="{470E7113-E562-4CA7-BF0C-858582E929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57945" y="3951513"/>
            <a:ext cx="519051" cy="519051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43C4E2C4-7022-4DE8-9A93-94CCE210D1BE}"/>
              </a:ext>
            </a:extLst>
          </p:cNvPr>
          <p:cNvSpPr/>
          <p:nvPr/>
        </p:nvSpPr>
        <p:spPr>
          <a:xfrm>
            <a:off x="1169719" y="2590434"/>
            <a:ext cx="9524010" cy="177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EE13B5E-DA5E-4A3B-8C40-8DE905D9730A}"/>
              </a:ext>
            </a:extLst>
          </p:cNvPr>
          <p:cNvSpPr/>
          <p:nvPr/>
        </p:nvSpPr>
        <p:spPr>
          <a:xfrm>
            <a:off x="1169719" y="4111414"/>
            <a:ext cx="2850078" cy="1862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B4EE7D6F-8FEB-4D27-8A98-664A5C3BC574}"/>
              </a:ext>
            </a:extLst>
          </p:cNvPr>
          <p:cNvSpPr/>
          <p:nvPr/>
        </p:nvSpPr>
        <p:spPr>
          <a:xfrm>
            <a:off x="4530433" y="4111414"/>
            <a:ext cx="6163296" cy="1862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B5C3A51-A3E0-4089-82F6-64F85B7B4090}"/>
              </a:ext>
            </a:extLst>
          </p:cNvPr>
          <p:cNvSpPr/>
          <p:nvPr/>
        </p:nvSpPr>
        <p:spPr>
          <a:xfrm>
            <a:off x="1169719" y="3254420"/>
            <a:ext cx="2850078" cy="699800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Input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77FC517-3B44-4866-BA23-F76A7DF78DAB}"/>
              </a:ext>
            </a:extLst>
          </p:cNvPr>
          <p:cNvSpPr/>
          <p:nvPr/>
        </p:nvSpPr>
        <p:spPr>
          <a:xfrm>
            <a:off x="4506685" y="3254420"/>
            <a:ext cx="2850078" cy="699800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Proses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2CD64F5-289C-4B36-AA1E-4347A9B38CF7}"/>
              </a:ext>
            </a:extLst>
          </p:cNvPr>
          <p:cNvSpPr/>
          <p:nvPr/>
        </p:nvSpPr>
        <p:spPr>
          <a:xfrm>
            <a:off x="7843651" y="3254420"/>
            <a:ext cx="2850078" cy="699800"/>
          </a:xfrm>
          <a:prstGeom prst="rect">
            <a:avLst/>
          </a:prstGeom>
          <a:solidFill>
            <a:srgbClr val="0202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Output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82EAEA72-CCE8-44D5-B569-AD0953B98DC5}"/>
              </a:ext>
            </a:extLst>
          </p:cNvPr>
          <p:cNvSpPr/>
          <p:nvPr/>
        </p:nvSpPr>
        <p:spPr>
          <a:xfrm>
            <a:off x="4079174" y="3411345"/>
            <a:ext cx="374073" cy="385948"/>
          </a:xfrm>
          <a:prstGeom prst="rightArrow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2074A79F-B4F7-47D6-BE49-1D5EA6EE48F0}"/>
              </a:ext>
            </a:extLst>
          </p:cNvPr>
          <p:cNvSpPr/>
          <p:nvPr/>
        </p:nvSpPr>
        <p:spPr>
          <a:xfrm>
            <a:off x="7410201" y="3411345"/>
            <a:ext cx="374073" cy="385948"/>
          </a:xfrm>
          <a:prstGeom prst="rightArrow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97F1D32-B4B7-4995-B82E-3B68568FC406}"/>
              </a:ext>
            </a:extLst>
          </p:cNvPr>
          <p:cNvSpPr txBox="1"/>
          <p:nvPr/>
        </p:nvSpPr>
        <p:spPr>
          <a:xfrm>
            <a:off x="1209987" y="4855029"/>
            <a:ext cx="27695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Parameter </a:t>
            </a:r>
            <a:r>
              <a:rPr lang="en-US" dirty="0" err="1"/>
              <a:t>pertimbangan</a:t>
            </a:r>
            <a:r>
              <a:rPr lang="en-US" dirty="0"/>
              <a:t>:</a:t>
            </a:r>
          </a:p>
          <a:p>
            <a:pPr marL="285750" indent="-285750">
              <a:buFontTx/>
              <a:buChar char="-"/>
            </a:pPr>
            <a:r>
              <a:rPr lang="en-ID" dirty="0" err="1"/>
              <a:t>Kebutuhan</a:t>
            </a:r>
            <a:endParaRPr lang="en-ID" dirty="0"/>
          </a:p>
          <a:p>
            <a:pPr marL="285750" indent="-285750">
              <a:buFontTx/>
              <a:buChar char="-"/>
            </a:pPr>
            <a:r>
              <a:rPr lang="en-ID" dirty="0" err="1"/>
              <a:t>Sumber</a:t>
            </a:r>
            <a:r>
              <a:rPr lang="en-ID" dirty="0"/>
              <a:t> </a:t>
            </a:r>
            <a:r>
              <a:rPr lang="en-ID" dirty="0" err="1"/>
              <a:t>daya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51480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F8F37-A50D-160F-959B-451148F42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Partisipasi</a:t>
            </a:r>
            <a:r>
              <a:rPr lang="en-US" sz="4000" dirty="0"/>
              <a:t> Kelas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9DAE2-B333-C41A-41EF-77E619569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236200" cy="3864538"/>
          </a:xfrm>
        </p:spPr>
        <p:txBody>
          <a:bodyPr/>
          <a:lstStyle/>
          <a:p>
            <a:pPr marL="0" lvl="0" indent="0">
              <a:buNone/>
            </a:pP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konteks</a:t>
            </a:r>
            <a:r>
              <a:rPr lang="en-US" dirty="0"/>
              <a:t> audit, </a:t>
            </a:r>
            <a:r>
              <a:rPr lang="en-US" dirty="0" err="1"/>
              <a:t>skema</a:t>
            </a:r>
            <a:r>
              <a:rPr lang="en-US" dirty="0"/>
              <a:t> </a:t>
            </a:r>
            <a:r>
              <a:rPr lang="en-US" dirty="0" err="1"/>
              <a:t>pengujian</a:t>
            </a:r>
            <a:r>
              <a:rPr lang="en-US" dirty="0"/>
              <a:t> mana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tepat</a:t>
            </a:r>
            <a:r>
              <a:rPr lang="en-US" dirty="0"/>
              <a:t>, </a:t>
            </a:r>
            <a:r>
              <a:rPr lang="en-US" dirty="0" err="1"/>
              <a:t>realtime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batch processing? </a:t>
            </a:r>
            <a:r>
              <a:rPr lang="en-US" dirty="0" err="1"/>
              <a:t>Jelaskan</a:t>
            </a:r>
            <a:r>
              <a:rPr lang="en-US" dirty="0"/>
              <a:t> </a:t>
            </a:r>
            <a:r>
              <a:rPr lang="en-US" dirty="0" err="1"/>
              <a:t>alasannya</a:t>
            </a:r>
            <a:r>
              <a:rPr lang="en-US" dirty="0"/>
              <a:t>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DAD7F-78E8-3D5C-5B0C-29E8CDE58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91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ource Serif Pro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4533</TotalTime>
  <Words>444</Words>
  <Application>Microsoft Office PowerPoint</Application>
  <PresentationFormat>Widescreen</PresentationFormat>
  <Paragraphs>161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Britannic Bold</vt:lpstr>
      <vt:lpstr>Calibri</vt:lpstr>
      <vt:lpstr>Monotype Corsiva</vt:lpstr>
      <vt:lpstr>Segoe UI</vt:lpstr>
      <vt:lpstr>Source Serif Pro Black</vt:lpstr>
      <vt:lpstr>Office Theme</vt:lpstr>
      <vt:lpstr>Konsep Audit dan TABK</vt:lpstr>
      <vt:lpstr>PowerPoint Presentation</vt:lpstr>
      <vt:lpstr>PowerPoint Presentation</vt:lpstr>
      <vt:lpstr>Konsep Pengolahan Data</vt:lpstr>
      <vt:lpstr>Komponen Utama Sistem</vt:lpstr>
      <vt:lpstr>Komponen Utama Sistem</vt:lpstr>
      <vt:lpstr>PowerPoint Presentation</vt:lpstr>
      <vt:lpstr>Realtime vs Batch Processing</vt:lpstr>
      <vt:lpstr>Partisipasi Kelas</vt:lpstr>
      <vt:lpstr>Summarization</vt:lpstr>
      <vt:lpstr>Konsep Summarization</vt:lpstr>
      <vt:lpstr>CONSOLIDATE</vt:lpstr>
      <vt:lpstr>SUMIF</vt:lpstr>
      <vt:lpstr>PIVOT TABLE</vt:lpstr>
      <vt:lpstr>Filtering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Konsep dan Peran SI &amp; TI</dc:title>
  <dc:creator>Teuku Raja Irfan Radarma</dc:creator>
  <cp:lastModifiedBy>Teuku Raja Irfan Radarma</cp:lastModifiedBy>
  <cp:revision>33</cp:revision>
  <dcterms:created xsi:type="dcterms:W3CDTF">2023-09-18T04:21:25Z</dcterms:created>
  <dcterms:modified xsi:type="dcterms:W3CDTF">2024-03-12T09:33:23Z</dcterms:modified>
</cp:coreProperties>
</file>

<file path=docProps/thumbnail.jpeg>
</file>